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2"/>
  </p:notesMasterIdLst>
  <p:sldIdLst>
    <p:sldId id="402" r:id="rId5"/>
    <p:sldId id="396" r:id="rId6"/>
    <p:sldId id="388" r:id="rId7"/>
    <p:sldId id="399" r:id="rId8"/>
    <p:sldId id="395" r:id="rId9"/>
    <p:sldId id="401" r:id="rId10"/>
    <p:sldId id="383"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68687"/>
    <a:srgbClr val="43D8EA"/>
    <a:srgbClr val="008557"/>
    <a:srgbClr val="2C4BA6"/>
    <a:srgbClr val="1D51A4"/>
    <a:srgbClr val="21478B"/>
    <a:srgbClr val="000000"/>
    <a:srgbClr val="D9EAEF"/>
    <a:srgbClr val="E4ECF6"/>
    <a:srgbClr val="E5F2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88"/>
    <p:restoredTop sz="94150"/>
  </p:normalViewPr>
  <p:slideViewPr>
    <p:cSldViewPr snapToGrid="0" snapToObjects="1" showGuides="1">
      <p:cViewPr varScale="1">
        <p:scale>
          <a:sx n="102" d="100"/>
          <a:sy n="102" d="100"/>
        </p:scale>
        <p:origin x="1110" y="102"/>
      </p:cViewPr>
      <p:guideLst>
        <p:guide orient="horz" pos="2160"/>
        <p:guide pos="3840"/>
      </p:guideLst>
    </p:cSldViewPr>
  </p:slideViewPr>
  <p:notesTextViewPr>
    <p:cViewPr>
      <p:scale>
        <a:sx n="65" d="100"/>
        <a:sy n="65" d="100"/>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lla Gibson" userId="2303a15e-eead-4913-91a8-b2b2278f96c3" providerId="ADAL" clId="{5278A3E9-DD12-42AC-AFBB-D6C56A5623C2}"/>
    <pc:docChg chg="modSld">
      <pc:chgData name="Bella Gibson" userId="2303a15e-eead-4913-91a8-b2b2278f96c3" providerId="ADAL" clId="{5278A3E9-DD12-42AC-AFBB-D6C56A5623C2}" dt="2026-04-06T16:01:25.503" v="0" actId="14100"/>
      <pc:docMkLst>
        <pc:docMk/>
      </pc:docMkLst>
      <pc:sldChg chg="modSp mod">
        <pc:chgData name="Bella Gibson" userId="2303a15e-eead-4913-91a8-b2b2278f96c3" providerId="ADAL" clId="{5278A3E9-DD12-42AC-AFBB-D6C56A5623C2}" dt="2026-04-06T16:01:25.503" v="0" actId="14100"/>
        <pc:sldMkLst>
          <pc:docMk/>
          <pc:sldMk cId="4253341467" sldId="383"/>
        </pc:sldMkLst>
        <pc:spChg chg="mod">
          <ac:chgData name="Bella Gibson" userId="2303a15e-eead-4913-91a8-b2b2278f96c3" providerId="ADAL" clId="{5278A3E9-DD12-42AC-AFBB-D6C56A5623C2}" dt="2026-04-06T16:01:25.503" v="0" actId="14100"/>
          <ac:spMkLst>
            <pc:docMk/>
            <pc:sldMk cId="4253341467" sldId="383"/>
            <ac:spMk id="3" creationId="{B5393DC9-02C7-1B0B-905B-4441BF76102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5308FD-0CD5-9D40-B287-381FB1DAB637}" type="datetimeFigureOut">
              <a:rPr lang="en-US" smtClean="0"/>
              <a:t>4/6/2026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E09C48-B138-8B43-99F5-406097D30CD2}" type="slidenum">
              <a:rPr lang="en-US" smtClean="0"/>
              <a:t>‹#›</a:t>
            </a:fld>
            <a:endParaRPr lang="en-US"/>
          </a:p>
        </p:txBody>
      </p:sp>
    </p:spTree>
    <p:extLst>
      <p:ext uri="{BB962C8B-B14F-4D97-AF65-F5344CB8AC3E}">
        <p14:creationId xmlns:p14="http://schemas.microsoft.com/office/powerpoint/2010/main" val="42122704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E09C48-B138-8B43-99F5-406097D30CD2}" type="slidenum">
              <a:rPr lang="en-US" smtClean="0"/>
              <a:t>2</a:t>
            </a:fld>
            <a:endParaRPr lang="en-US"/>
          </a:p>
        </p:txBody>
      </p:sp>
    </p:spTree>
    <p:extLst>
      <p:ext uri="{BB962C8B-B14F-4D97-AF65-F5344CB8AC3E}">
        <p14:creationId xmlns:p14="http://schemas.microsoft.com/office/powerpoint/2010/main" val="25158210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E09C48-B138-8B43-99F5-406097D30CD2}" type="slidenum">
              <a:rPr lang="en-US" smtClean="0"/>
              <a:t>3</a:t>
            </a:fld>
            <a:endParaRPr lang="en-US"/>
          </a:p>
        </p:txBody>
      </p:sp>
    </p:spTree>
    <p:extLst>
      <p:ext uri="{BB962C8B-B14F-4D97-AF65-F5344CB8AC3E}">
        <p14:creationId xmlns:p14="http://schemas.microsoft.com/office/powerpoint/2010/main" val="29180632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3E09C48-B138-8B43-99F5-406097D30CD2}" type="slidenum">
              <a:rPr lang="en-US" smtClean="0"/>
              <a:t>5</a:t>
            </a:fld>
            <a:endParaRPr lang="en-US"/>
          </a:p>
        </p:txBody>
      </p:sp>
    </p:spTree>
    <p:extLst>
      <p:ext uri="{BB962C8B-B14F-4D97-AF65-F5344CB8AC3E}">
        <p14:creationId xmlns:p14="http://schemas.microsoft.com/office/powerpoint/2010/main" val="154879904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2.emf"/><Relationship Id="rId4" Type="http://schemas.openxmlformats.org/officeDocument/2006/relationships/image" Target="../media/image11.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8.png"/><Relationship Id="rId4" Type="http://schemas.openxmlformats.org/officeDocument/2006/relationships/image" Target="../media/image17.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1.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12" name="Picture 11" descr="A close-up of a logo&#10;&#10;Description automatically generated">
            <a:extLst>
              <a:ext uri="{FF2B5EF4-FFF2-40B4-BE49-F238E27FC236}">
                <a16:creationId xmlns:a16="http://schemas.microsoft.com/office/drawing/2014/main" id="{E530A41D-69D3-5241-E500-816DB361EA9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5CEA5A1-BCCC-B047-868E-B192178D68CF}"/>
              </a:ext>
            </a:extLst>
          </p:cNvPr>
          <p:cNvSpPr>
            <a:spLocks noGrp="1"/>
          </p:cNvSpPr>
          <p:nvPr>
            <p:ph type="ctrTitle" hasCustomPrompt="1"/>
          </p:nvPr>
        </p:nvSpPr>
        <p:spPr>
          <a:xfrm>
            <a:off x="623515" y="4359563"/>
            <a:ext cx="8461108" cy="660112"/>
          </a:xfrm>
          <a:prstGeom prst="rect">
            <a:avLst/>
          </a:prstGeom>
        </p:spPr>
        <p:txBody>
          <a:bodyPr anchor="t"/>
          <a:lstStyle>
            <a:lvl1pPr algn="l">
              <a:defRPr sz="4800">
                <a:solidFill>
                  <a:schemeClr val="bg1"/>
                </a:solidFill>
                <a:latin typeface="+mn-lt"/>
              </a:defRPr>
            </a:lvl1pPr>
          </a:lstStyle>
          <a:p>
            <a:r>
              <a:rPr lang="en-US" dirty="0"/>
              <a:t>Cover slide title here</a:t>
            </a:r>
          </a:p>
        </p:txBody>
      </p:sp>
      <p:sp>
        <p:nvSpPr>
          <p:cNvPr id="3" name="Subtitle 2">
            <a:extLst>
              <a:ext uri="{FF2B5EF4-FFF2-40B4-BE49-F238E27FC236}">
                <a16:creationId xmlns:a16="http://schemas.microsoft.com/office/drawing/2014/main" id="{7ECD8A78-1914-CF47-BF05-908C78EC21F6}"/>
              </a:ext>
            </a:extLst>
          </p:cNvPr>
          <p:cNvSpPr>
            <a:spLocks noGrp="1"/>
          </p:cNvSpPr>
          <p:nvPr>
            <p:ph type="subTitle" idx="1" hasCustomPrompt="1"/>
          </p:nvPr>
        </p:nvSpPr>
        <p:spPr>
          <a:xfrm>
            <a:off x="623516" y="5105401"/>
            <a:ext cx="8461108" cy="555624"/>
          </a:xfrm>
        </p:spPr>
        <p:txBody>
          <a:bodyPr>
            <a:noAutofit/>
          </a:bodyPr>
          <a:lstStyle>
            <a:lvl1pPr marL="0" indent="0" algn="l">
              <a:buNone/>
              <a:defRPr sz="24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Secondary title here</a:t>
            </a:r>
          </a:p>
        </p:txBody>
      </p:sp>
      <p:sp>
        <p:nvSpPr>
          <p:cNvPr id="4" name="TextBox 3">
            <a:extLst>
              <a:ext uri="{FF2B5EF4-FFF2-40B4-BE49-F238E27FC236}">
                <a16:creationId xmlns:a16="http://schemas.microsoft.com/office/drawing/2014/main" id="{9D1507DE-079F-39F4-49BF-B5D323A3ECD9}"/>
              </a:ext>
            </a:extLst>
          </p:cNvPr>
          <p:cNvSpPr txBox="1"/>
          <p:nvPr userDrawn="1"/>
        </p:nvSpPr>
        <p:spPr>
          <a:xfrm>
            <a:off x="623515" y="6434903"/>
            <a:ext cx="7745789" cy="215444"/>
          </a:xfrm>
          <a:prstGeom prst="rect">
            <a:avLst/>
          </a:prstGeom>
          <a:noFill/>
        </p:spPr>
        <p:txBody>
          <a:bodyPr wrap="square" rtlCol="0" anchor="b">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rPr>
              <a:t>Customer First   ●   Differentiate with Our People   ●   Bias for Action   ●   Continuous Improvement   ●   Accountability</a:t>
            </a:r>
          </a:p>
        </p:txBody>
      </p:sp>
    </p:spTree>
    <p:extLst>
      <p:ext uri="{BB962C8B-B14F-4D97-AF65-F5344CB8AC3E}">
        <p14:creationId xmlns:p14="http://schemas.microsoft.com/office/powerpoint/2010/main" val="1713279262"/>
      </p:ext>
    </p:extLst>
  </p:cSld>
  <p:clrMapOvr>
    <a:masterClrMapping/>
  </p:clrMapOvr>
  <p:extLst>
    <p:ext uri="{DCECCB84-F9BA-43D5-87BE-67443E8EF086}">
      <p15:sldGuideLst xmlns:p15="http://schemas.microsoft.com/office/powerpoint/2012/main">
        <p15:guide id="1" orient="horz" pos="4032"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Brand Timelin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C1B80DF-A056-9443-AF84-51B2F8DB27B0}"/>
              </a:ext>
            </a:extLst>
          </p:cNvPr>
          <p:cNvPicPr>
            <a:picLocks noChangeAspect="1"/>
          </p:cNvPicPr>
          <p:nvPr userDrawn="1"/>
        </p:nvPicPr>
        <p:blipFill>
          <a:blip r:embed="rId2"/>
          <a:stretch>
            <a:fillRect/>
          </a:stretch>
        </p:blipFill>
        <p:spPr>
          <a:xfrm>
            <a:off x="5849023" y="-9440"/>
            <a:ext cx="6520091" cy="413974"/>
          </a:xfrm>
          <a:prstGeom prst="rect">
            <a:avLst/>
          </a:prstGeom>
        </p:spPr>
      </p:pic>
      <p:sp>
        <p:nvSpPr>
          <p:cNvPr id="2" name="TextBox 1">
            <a:extLst>
              <a:ext uri="{FF2B5EF4-FFF2-40B4-BE49-F238E27FC236}">
                <a16:creationId xmlns:a16="http://schemas.microsoft.com/office/drawing/2014/main" id="{12658CD5-83CB-F538-FA5A-88D0366669C3}"/>
              </a:ext>
            </a:extLst>
          </p:cNvPr>
          <p:cNvSpPr txBox="1"/>
          <p:nvPr userDrawn="1"/>
        </p:nvSpPr>
        <p:spPr>
          <a:xfrm>
            <a:off x="2084992" y="6533265"/>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rPr>
              <a:t>Customer First   ●   Differentiate with Our People   ●   Bias for Action   ●   Continuous Improvement   ●   Accountability</a:t>
            </a:r>
          </a:p>
        </p:txBody>
      </p:sp>
      <p:pic>
        <p:nvPicPr>
          <p:cNvPr id="4" name="Picture 3" descr="A close-up of a logo&#10;&#10;AI-generated content may be incorrect.">
            <a:extLst>
              <a:ext uri="{FF2B5EF4-FFF2-40B4-BE49-F238E27FC236}">
                <a16:creationId xmlns:a16="http://schemas.microsoft.com/office/drawing/2014/main" id="{15374BBA-BB0D-C575-BC7C-B34EF57A8C37}"/>
              </a:ext>
            </a:extLst>
          </p:cNvPr>
          <p:cNvPicPr>
            <a:picLocks noChangeAspect="1"/>
          </p:cNvPicPr>
          <p:nvPr userDrawn="1"/>
        </p:nvPicPr>
        <p:blipFill>
          <a:blip r:embed="rId3"/>
          <a:stretch>
            <a:fillRect/>
          </a:stretch>
        </p:blipFill>
        <p:spPr>
          <a:xfrm>
            <a:off x="573785" y="6369947"/>
            <a:ext cx="976153" cy="370391"/>
          </a:xfrm>
          <a:prstGeom prst="rect">
            <a:avLst/>
          </a:prstGeom>
        </p:spPr>
      </p:pic>
      <p:pic>
        <p:nvPicPr>
          <p:cNvPr id="3" name="Picture 2" descr="A graph of different types of signs&#10;&#10;Description automatically generated with medium confidence">
            <a:extLst>
              <a:ext uri="{FF2B5EF4-FFF2-40B4-BE49-F238E27FC236}">
                <a16:creationId xmlns:a16="http://schemas.microsoft.com/office/drawing/2014/main" id="{7DFC120A-E44E-F54C-1B46-6A5444DA7B0E}"/>
              </a:ext>
            </a:extLst>
          </p:cNvPr>
          <p:cNvPicPr/>
          <p:nvPr userDrawn="1"/>
        </p:nvPicPr>
        <p:blipFill rotWithShape="1">
          <a:blip r:embed="rId4"/>
          <a:srcRect r="16964"/>
          <a:stretch/>
        </p:blipFill>
        <p:spPr>
          <a:xfrm>
            <a:off x="195948" y="1125444"/>
            <a:ext cx="10123709" cy="4215825"/>
          </a:xfrm>
          <a:prstGeom prst="rect">
            <a:avLst/>
          </a:prstGeom>
        </p:spPr>
      </p:pic>
      <p:grpSp>
        <p:nvGrpSpPr>
          <p:cNvPr id="5" name="Group 4">
            <a:extLst>
              <a:ext uri="{FF2B5EF4-FFF2-40B4-BE49-F238E27FC236}">
                <a16:creationId xmlns:a16="http://schemas.microsoft.com/office/drawing/2014/main" id="{24A2D9DC-A12D-B8AF-6B6A-BCCC0241E1E0}"/>
              </a:ext>
            </a:extLst>
          </p:cNvPr>
          <p:cNvGrpSpPr/>
          <p:nvPr userDrawn="1"/>
        </p:nvGrpSpPr>
        <p:grpSpPr>
          <a:xfrm>
            <a:off x="9158824" y="2035437"/>
            <a:ext cx="2482087" cy="2482087"/>
            <a:chOff x="9390121" y="2113055"/>
            <a:chExt cx="2514210" cy="2514210"/>
          </a:xfrm>
        </p:grpSpPr>
        <p:sp>
          <p:nvSpPr>
            <p:cNvPr id="6" name="Oval 5">
              <a:extLst>
                <a:ext uri="{FF2B5EF4-FFF2-40B4-BE49-F238E27FC236}">
                  <a16:creationId xmlns:a16="http://schemas.microsoft.com/office/drawing/2014/main" id="{03F0A507-6B16-8FE9-5FA0-F8FAEBADAC53}"/>
                </a:ext>
              </a:extLst>
            </p:cNvPr>
            <p:cNvSpPr/>
            <p:nvPr/>
          </p:nvSpPr>
          <p:spPr>
            <a:xfrm>
              <a:off x="9390121" y="2113055"/>
              <a:ext cx="2514210" cy="2514210"/>
            </a:xfrm>
            <a:prstGeom prst="ellipse">
              <a:avLst/>
            </a:prstGeom>
            <a:solidFill>
              <a:srgbClr val="1D51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  </a:t>
              </a:r>
            </a:p>
          </p:txBody>
        </p:sp>
        <p:pic>
          <p:nvPicPr>
            <p:cNvPr id="7" name="Picture 6">
              <a:extLst>
                <a:ext uri="{FF2B5EF4-FFF2-40B4-BE49-F238E27FC236}">
                  <a16:creationId xmlns:a16="http://schemas.microsoft.com/office/drawing/2014/main" id="{C6A6BFC7-E571-17E0-E00A-33C5B206F56B}"/>
                </a:ext>
              </a:extLst>
            </p:cNvPr>
            <p:cNvPicPr/>
            <p:nvPr/>
          </p:nvPicPr>
          <p:blipFill>
            <a:blip r:embed="rId5" cstate="screen">
              <a:extLst>
                <a:ext uri="{28A0092B-C50C-407E-A947-70E740481C1C}">
                  <a14:useLocalDpi xmlns:a14="http://schemas.microsoft.com/office/drawing/2010/main"/>
                </a:ext>
              </a:extLst>
            </a:blip>
            <a:stretch>
              <a:fillRect/>
            </a:stretch>
          </p:blipFill>
          <p:spPr>
            <a:xfrm>
              <a:off x="9637015" y="2828338"/>
              <a:ext cx="2020421" cy="767534"/>
            </a:xfrm>
            <a:prstGeom prst="rect">
              <a:avLst/>
            </a:prstGeom>
          </p:spPr>
        </p:pic>
      </p:grpSp>
      <p:sp>
        <p:nvSpPr>
          <p:cNvPr id="8" name="Rectangle 7">
            <a:extLst>
              <a:ext uri="{FF2B5EF4-FFF2-40B4-BE49-F238E27FC236}">
                <a16:creationId xmlns:a16="http://schemas.microsoft.com/office/drawing/2014/main" id="{7A75B389-B81C-9863-B900-CB7AEC74F101}"/>
              </a:ext>
            </a:extLst>
          </p:cNvPr>
          <p:cNvSpPr/>
          <p:nvPr userDrawn="1"/>
        </p:nvSpPr>
        <p:spPr>
          <a:xfrm>
            <a:off x="11328675" y="3120445"/>
            <a:ext cx="106536" cy="112911"/>
          </a:xfrm>
          <a:prstGeom prst="rect">
            <a:avLst/>
          </a:prstGeom>
          <a:solidFill>
            <a:srgbClr val="1D51A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51000BF-ECC3-DEEE-9DDD-CD464A9A37E0}"/>
              </a:ext>
            </a:extLst>
          </p:cNvPr>
          <p:cNvSpPr txBox="1"/>
          <p:nvPr userDrawn="1"/>
        </p:nvSpPr>
        <p:spPr>
          <a:xfrm>
            <a:off x="11248596" y="3106764"/>
            <a:ext cx="167660" cy="153888"/>
          </a:xfrm>
          <a:prstGeom prst="rect">
            <a:avLst/>
          </a:prstGeom>
          <a:noFill/>
        </p:spPr>
        <p:txBody>
          <a:bodyPr wrap="square" rtlCol="0">
            <a:spAutoFit/>
          </a:bodyPr>
          <a:lstStyle/>
          <a:p>
            <a:r>
              <a:rPr lang="en-US" sz="400" dirty="0">
                <a:solidFill>
                  <a:schemeClr val="bg1"/>
                </a:solidFill>
              </a:rPr>
              <a:t>®</a:t>
            </a:r>
          </a:p>
        </p:txBody>
      </p:sp>
      <p:sp>
        <p:nvSpPr>
          <p:cNvPr id="9" name="Slide Number Placeholder 5">
            <a:extLst>
              <a:ext uri="{FF2B5EF4-FFF2-40B4-BE49-F238E27FC236}">
                <a16:creationId xmlns:a16="http://schemas.microsoft.com/office/drawing/2014/main" id="{05791BC4-C7E3-A81B-99BA-4F47805ACD09}"/>
              </a:ext>
            </a:extLst>
          </p:cNvPr>
          <p:cNvSpPr>
            <a:spLocks noGrp="1"/>
          </p:cNvSpPr>
          <p:nvPr>
            <p:ph type="sldNum" sz="quarter" idx="4"/>
          </p:nvPr>
        </p:nvSpPr>
        <p:spPr>
          <a:xfrm>
            <a:off x="10810215" y="6443853"/>
            <a:ext cx="830696" cy="281997"/>
          </a:xfrm>
          <a:prstGeom prst="rect">
            <a:avLst/>
          </a:prstGeom>
        </p:spPr>
        <p:txBody>
          <a:bodyPr/>
          <a:lstStyle>
            <a:lvl1pPr algn="r">
              <a:defRPr sz="1100">
                <a:solidFill>
                  <a:srgbClr val="008557"/>
                </a:solidFill>
              </a:defRPr>
            </a:lvl1pPr>
          </a:lstStyle>
          <a:p>
            <a:fld id="{065D75E3-62B6-C44A-8295-14DF27978E1A}" type="slidenum">
              <a:rPr lang="en-US" smtClean="0"/>
              <a:pPr/>
              <a:t>‹#›</a:t>
            </a:fld>
            <a:endParaRPr lang="en-US" dirty="0"/>
          </a:p>
        </p:txBody>
      </p:sp>
    </p:spTree>
    <p:extLst>
      <p:ext uri="{BB962C8B-B14F-4D97-AF65-F5344CB8AC3E}">
        <p14:creationId xmlns:p14="http://schemas.microsoft.com/office/powerpoint/2010/main" val="12411036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hree Columns">
    <p:spTree>
      <p:nvGrpSpPr>
        <p:cNvPr id="1" name=""/>
        <p:cNvGrpSpPr/>
        <p:nvPr/>
      </p:nvGrpSpPr>
      <p:grpSpPr>
        <a:xfrm>
          <a:off x="0" y="0"/>
          <a:ext cx="0" cy="0"/>
          <a:chOff x="0" y="0"/>
          <a:chExt cx="0" cy="0"/>
        </a:xfrm>
      </p:grpSpPr>
      <p:grpSp>
        <p:nvGrpSpPr>
          <p:cNvPr id="39" name="Group 38">
            <a:extLst>
              <a:ext uri="{FF2B5EF4-FFF2-40B4-BE49-F238E27FC236}">
                <a16:creationId xmlns:a16="http://schemas.microsoft.com/office/drawing/2014/main" id="{F898B591-7F0C-8983-0647-70805A25359C}"/>
              </a:ext>
            </a:extLst>
          </p:cNvPr>
          <p:cNvGrpSpPr/>
          <p:nvPr userDrawn="1"/>
        </p:nvGrpSpPr>
        <p:grpSpPr>
          <a:xfrm>
            <a:off x="367058" y="1379527"/>
            <a:ext cx="3573062" cy="4466959"/>
            <a:chOff x="367058" y="1379527"/>
            <a:chExt cx="3573062" cy="4466959"/>
          </a:xfrm>
        </p:grpSpPr>
        <p:sp>
          <p:nvSpPr>
            <p:cNvPr id="6" name="Round Single Corner Rectangle 5">
              <a:extLst>
                <a:ext uri="{FF2B5EF4-FFF2-40B4-BE49-F238E27FC236}">
                  <a16:creationId xmlns:a16="http://schemas.microsoft.com/office/drawing/2014/main" id="{0C973431-F41E-2278-493B-90574FB6C1A9}"/>
                </a:ext>
              </a:extLst>
            </p:cNvPr>
            <p:cNvSpPr/>
            <p:nvPr/>
          </p:nvSpPr>
          <p:spPr>
            <a:xfrm>
              <a:off x="367060" y="1379527"/>
              <a:ext cx="3573060" cy="3476039"/>
            </a:xfrm>
            <a:prstGeom prst="round1Rect">
              <a:avLst>
                <a:gd name="adj" fmla="val 13313"/>
              </a:avLst>
            </a:prstGeom>
            <a:solidFill>
              <a:srgbClr val="8686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 Single Corner Rectangle 6">
              <a:extLst>
                <a:ext uri="{FF2B5EF4-FFF2-40B4-BE49-F238E27FC236}">
                  <a16:creationId xmlns:a16="http://schemas.microsoft.com/office/drawing/2014/main" id="{3268435F-5ABD-5D1E-4EDB-487F4C240684}"/>
                </a:ext>
              </a:extLst>
            </p:cNvPr>
            <p:cNvSpPr/>
            <p:nvPr/>
          </p:nvSpPr>
          <p:spPr>
            <a:xfrm>
              <a:off x="367058" y="1379527"/>
              <a:ext cx="3573060" cy="1700745"/>
            </a:xfrm>
            <a:prstGeom prst="round1Rect">
              <a:avLst>
                <a:gd name="adj" fmla="val 27433"/>
              </a:avLst>
            </a:prstGeom>
            <a:gradFill flip="none" rotWithShape="1">
              <a:gsLst>
                <a:gs pos="0">
                  <a:srgbClr val="2C4BA6">
                    <a:alpha val="46967"/>
                  </a:srgbClr>
                </a:gs>
                <a:gs pos="74000">
                  <a:srgbClr val="008557">
                    <a:alpha val="35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ound Single Corner Rectangle 7">
              <a:extLst>
                <a:ext uri="{FF2B5EF4-FFF2-40B4-BE49-F238E27FC236}">
                  <a16:creationId xmlns:a16="http://schemas.microsoft.com/office/drawing/2014/main" id="{E34A1B7A-8EC4-1FC7-A237-3DFA8A212046}"/>
                </a:ext>
              </a:extLst>
            </p:cNvPr>
            <p:cNvSpPr/>
            <p:nvPr/>
          </p:nvSpPr>
          <p:spPr>
            <a:xfrm flipH="1" flipV="1">
              <a:off x="367058" y="2080401"/>
              <a:ext cx="3573061" cy="3766085"/>
            </a:xfrm>
            <a:prstGeom prst="round1Rect">
              <a:avLst>
                <a:gd name="adj" fmla="val 14930"/>
              </a:avLst>
            </a:prstGeom>
            <a:solidFill>
              <a:srgbClr val="8686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0" name="Group 39">
            <a:extLst>
              <a:ext uri="{FF2B5EF4-FFF2-40B4-BE49-F238E27FC236}">
                <a16:creationId xmlns:a16="http://schemas.microsoft.com/office/drawing/2014/main" id="{94DDB8E8-F22C-B059-F9D5-FE947D3140F4}"/>
              </a:ext>
            </a:extLst>
          </p:cNvPr>
          <p:cNvGrpSpPr/>
          <p:nvPr userDrawn="1"/>
        </p:nvGrpSpPr>
        <p:grpSpPr>
          <a:xfrm>
            <a:off x="4309468" y="1379527"/>
            <a:ext cx="3573062" cy="4466960"/>
            <a:chOff x="4309468" y="1379527"/>
            <a:chExt cx="3573062" cy="4466960"/>
          </a:xfrm>
        </p:grpSpPr>
        <p:sp>
          <p:nvSpPr>
            <p:cNvPr id="10" name="Round Single Corner Rectangle 9">
              <a:extLst>
                <a:ext uri="{FF2B5EF4-FFF2-40B4-BE49-F238E27FC236}">
                  <a16:creationId xmlns:a16="http://schemas.microsoft.com/office/drawing/2014/main" id="{34351624-DCF9-1DFE-90C8-430EED67956E}"/>
                </a:ext>
              </a:extLst>
            </p:cNvPr>
            <p:cNvSpPr/>
            <p:nvPr userDrawn="1"/>
          </p:nvSpPr>
          <p:spPr>
            <a:xfrm>
              <a:off x="4309470" y="1379527"/>
              <a:ext cx="3573060" cy="3476039"/>
            </a:xfrm>
            <a:prstGeom prst="round1Rect">
              <a:avLst>
                <a:gd name="adj" fmla="val 13313"/>
              </a:avLst>
            </a:prstGeom>
            <a:solidFill>
              <a:srgbClr val="8686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ound Single Corner Rectangle 10">
              <a:extLst>
                <a:ext uri="{FF2B5EF4-FFF2-40B4-BE49-F238E27FC236}">
                  <a16:creationId xmlns:a16="http://schemas.microsoft.com/office/drawing/2014/main" id="{2F5581F9-507B-15CC-1103-2B01C8E9474E}"/>
                </a:ext>
              </a:extLst>
            </p:cNvPr>
            <p:cNvSpPr/>
            <p:nvPr userDrawn="1"/>
          </p:nvSpPr>
          <p:spPr>
            <a:xfrm>
              <a:off x="4309468" y="1379527"/>
              <a:ext cx="3573060" cy="1700745"/>
            </a:xfrm>
            <a:prstGeom prst="round1Rect">
              <a:avLst>
                <a:gd name="adj" fmla="val 27433"/>
              </a:avLst>
            </a:prstGeom>
            <a:gradFill flip="none" rotWithShape="1">
              <a:gsLst>
                <a:gs pos="0">
                  <a:srgbClr val="2C4BA6">
                    <a:alpha val="46967"/>
                  </a:srgbClr>
                </a:gs>
                <a:gs pos="74000">
                  <a:srgbClr val="008557">
                    <a:alpha val="35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ound Single Corner Rectangle 11">
              <a:extLst>
                <a:ext uri="{FF2B5EF4-FFF2-40B4-BE49-F238E27FC236}">
                  <a16:creationId xmlns:a16="http://schemas.microsoft.com/office/drawing/2014/main" id="{96868531-1CD4-2D4E-EB69-987B8F408DA9}"/>
                </a:ext>
              </a:extLst>
            </p:cNvPr>
            <p:cNvSpPr/>
            <p:nvPr userDrawn="1"/>
          </p:nvSpPr>
          <p:spPr>
            <a:xfrm flipH="1" flipV="1">
              <a:off x="4309468" y="2080403"/>
              <a:ext cx="3573061" cy="3766084"/>
            </a:xfrm>
            <a:prstGeom prst="round1Rect">
              <a:avLst>
                <a:gd name="adj" fmla="val 14930"/>
              </a:avLst>
            </a:prstGeom>
            <a:solidFill>
              <a:srgbClr val="8686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1" name="Group 40">
            <a:extLst>
              <a:ext uri="{FF2B5EF4-FFF2-40B4-BE49-F238E27FC236}">
                <a16:creationId xmlns:a16="http://schemas.microsoft.com/office/drawing/2014/main" id="{AF8C47D0-FD0F-896F-B908-09834AC48F6B}"/>
              </a:ext>
            </a:extLst>
          </p:cNvPr>
          <p:cNvGrpSpPr/>
          <p:nvPr userDrawn="1"/>
        </p:nvGrpSpPr>
        <p:grpSpPr>
          <a:xfrm>
            <a:off x="8251877" y="1379527"/>
            <a:ext cx="3573062" cy="4466960"/>
            <a:chOff x="8251877" y="1379527"/>
            <a:chExt cx="3573062" cy="4466960"/>
          </a:xfrm>
        </p:grpSpPr>
        <p:sp>
          <p:nvSpPr>
            <p:cNvPr id="14" name="Round Single Corner Rectangle 13">
              <a:extLst>
                <a:ext uri="{FF2B5EF4-FFF2-40B4-BE49-F238E27FC236}">
                  <a16:creationId xmlns:a16="http://schemas.microsoft.com/office/drawing/2014/main" id="{40140BD6-444F-CD15-84D8-6F86088A19EE}"/>
                </a:ext>
              </a:extLst>
            </p:cNvPr>
            <p:cNvSpPr/>
            <p:nvPr userDrawn="1"/>
          </p:nvSpPr>
          <p:spPr>
            <a:xfrm>
              <a:off x="8251879" y="1379527"/>
              <a:ext cx="3573060" cy="3476039"/>
            </a:xfrm>
            <a:prstGeom prst="round1Rect">
              <a:avLst>
                <a:gd name="adj" fmla="val 13313"/>
              </a:avLst>
            </a:prstGeom>
            <a:solidFill>
              <a:srgbClr val="8686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ound Single Corner Rectangle 14">
              <a:extLst>
                <a:ext uri="{FF2B5EF4-FFF2-40B4-BE49-F238E27FC236}">
                  <a16:creationId xmlns:a16="http://schemas.microsoft.com/office/drawing/2014/main" id="{D4FDB4AF-93C2-9301-BCEE-32317937FEE9}"/>
                </a:ext>
              </a:extLst>
            </p:cNvPr>
            <p:cNvSpPr/>
            <p:nvPr userDrawn="1"/>
          </p:nvSpPr>
          <p:spPr>
            <a:xfrm>
              <a:off x="8251877" y="1379527"/>
              <a:ext cx="3573060" cy="1700745"/>
            </a:xfrm>
            <a:prstGeom prst="round1Rect">
              <a:avLst>
                <a:gd name="adj" fmla="val 27433"/>
              </a:avLst>
            </a:prstGeom>
            <a:gradFill flip="none" rotWithShape="1">
              <a:gsLst>
                <a:gs pos="0">
                  <a:srgbClr val="2C4BA6">
                    <a:alpha val="46967"/>
                  </a:srgbClr>
                </a:gs>
                <a:gs pos="74000">
                  <a:srgbClr val="008557">
                    <a:alpha val="35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ound Single Corner Rectangle 15">
              <a:extLst>
                <a:ext uri="{FF2B5EF4-FFF2-40B4-BE49-F238E27FC236}">
                  <a16:creationId xmlns:a16="http://schemas.microsoft.com/office/drawing/2014/main" id="{964548EF-594F-8F42-AC42-86D95F31074D}"/>
                </a:ext>
              </a:extLst>
            </p:cNvPr>
            <p:cNvSpPr/>
            <p:nvPr userDrawn="1"/>
          </p:nvSpPr>
          <p:spPr>
            <a:xfrm flipH="1" flipV="1">
              <a:off x="8251877" y="2066501"/>
              <a:ext cx="3573061" cy="3779986"/>
            </a:xfrm>
            <a:prstGeom prst="round1Rect">
              <a:avLst>
                <a:gd name="adj" fmla="val 14930"/>
              </a:avLst>
            </a:prstGeom>
            <a:solidFill>
              <a:srgbClr val="8686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17" name="Straight Connector 16">
            <a:extLst>
              <a:ext uri="{FF2B5EF4-FFF2-40B4-BE49-F238E27FC236}">
                <a16:creationId xmlns:a16="http://schemas.microsoft.com/office/drawing/2014/main" id="{8A7BAF07-6711-3727-8B99-CE96887DD632}"/>
              </a:ext>
            </a:extLst>
          </p:cNvPr>
          <p:cNvCxnSpPr/>
          <p:nvPr userDrawn="1"/>
        </p:nvCxnSpPr>
        <p:spPr>
          <a:xfrm>
            <a:off x="0" y="954157"/>
            <a:ext cx="121920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0" name="Title 6">
            <a:extLst>
              <a:ext uri="{FF2B5EF4-FFF2-40B4-BE49-F238E27FC236}">
                <a16:creationId xmlns:a16="http://schemas.microsoft.com/office/drawing/2014/main" id="{2C2A3395-A1DE-AFB6-4205-1FA1E822FD5B}"/>
              </a:ext>
            </a:extLst>
          </p:cNvPr>
          <p:cNvSpPr>
            <a:spLocks noGrp="1"/>
          </p:cNvSpPr>
          <p:nvPr userDrawn="1">
            <p:ph type="title"/>
          </p:nvPr>
        </p:nvSpPr>
        <p:spPr>
          <a:xfrm>
            <a:off x="522219" y="274154"/>
            <a:ext cx="10515600" cy="813766"/>
          </a:xfrm>
        </p:spPr>
        <p:txBody>
          <a:bodyPr/>
          <a:lstStyle>
            <a:lvl1pPr>
              <a:defRPr>
                <a:solidFill>
                  <a:srgbClr val="1D51A4"/>
                </a:solidFill>
              </a:defRPr>
            </a:lvl1pPr>
          </a:lstStyle>
          <a:p>
            <a:r>
              <a:rPr lang="en-US"/>
              <a:t>Click to edit Master title style</a:t>
            </a:r>
            <a:endParaRPr lang="en-US" dirty="0"/>
          </a:p>
        </p:txBody>
      </p:sp>
      <p:pic>
        <p:nvPicPr>
          <p:cNvPr id="21" name="Picture 20" descr="A person wearing a headset and a computer&#10;&#10;AI-generated content may be incorrect.">
            <a:extLst>
              <a:ext uri="{FF2B5EF4-FFF2-40B4-BE49-F238E27FC236}">
                <a16:creationId xmlns:a16="http://schemas.microsoft.com/office/drawing/2014/main" id="{97D6AB1C-DDEA-740E-654A-57F7B95ADE46}"/>
              </a:ext>
            </a:extLst>
          </p:cNvPr>
          <p:cNvPicPr>
            <a:picLocks noChangeAspect="1"/>
          </p:cNvPicPr>
          <p:nvPr userDrawn="1"/>
        </p:nvPicPr>
        <p:blipFill>
          <a:blip r:embed="rId2"/>
          <a:srcRect t="92255"/>
          <a:stretch/>
        </p:blipFill>
        <p:spPr>
          <a:xfrm>
            <a:off x="0" y="6347230"/>
            <a:ext cx="12192000" cy="531090"/>
          </a:xfrm>
          <a:prstGeom prst="rect">
            <a:avLst/>
          </a:prstGeom>
        </p:spPr>
      </p:pic>
      <p:sp>
        <p:nvSpPr>
          <p:cNvPr id="22" name="TextBox 21">
            <a:extLst>
              <a:ext uri="{FF2B5EF4-FFF2-40B4-BE49-F238E27FC236}">
                <a16:creationId xmlns:a16="http://schemas.microsoft.com/office/drawing/2014/main" id="{BB135738-30D8-76EA-EB70-F7E3FE533138}"/>
              </a:ext>
            </a:extLst>
          </p:cNvPr>
          <p:cNvSpPr txBox="1"/>
          <p:nvPr userDrawn="1"/>
        </p:nvSpPr>
        <p:spPr>
          <a:xfrm>
            <a:off x="1903210" y="6552042"/>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rPr>
              <a:t>Customer First   ●   Differentiate with Our People   ●   Bias for Action   ●   Continuous Improvement   ●   Accountability</a:t>
            </a:r>
          </a:p>
        </p:txBody>
      </p:sp>
      <p:sp>
        <p:nvSpPr>
          <p:cNvPr id="33" name="Text Placeholder 19">
            <a:extLst>
              <a:ext uri="{FF2B5EF4-FFF2-40B4-BE49-F238E27FC236}">
                <a16:creationId xmlns:a16="http://schemas.microsoft.com/office/drawing/2014/main" id="{3965800E-EDCB-7065-33E4-DDCE7C6921DB}"/>
              </a:ext>
            </a:extLst>
          </p:cNvPr>
          <p:cNvSpPr>
            <a:spLocks noGrp="1"/>
          </p:cNvSpPr>
          <p:nvPr userDrawn="1">
            <p:ph type="body" sz="quarter" idx="13"/>
          </p:nvPr>
        </p:nvSpPr>
        <p:spPr>
          <a:xfrm>
            <a:off x="499138" y="2191237"/>
            <a:ext cx="3309937" cy="3528246"/>
          </a:xfrm>
        </p:spPr>
        <p:txBody>
          <a:bodyPr>
            <a:no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4" name="Text Placeholder 19">
            <a:extLst>
              <a:ext uri="{FF2B5EF4-FFF2-40B4-BE49-F238E27FC236}">
                <a16:creationId xmlns:a16="http://schemas.microsoft.com/office/drawing/2014/main" id="{4704827A-2BCC-44C4-2C84-9E54E8C57971}"/>
              </a:ext>
            </a:extLst>
          </p:cNvPr>
          <p:cNvSpPr>
            <a:spLocks noGrp="1"/>
          </p:cNvSpPr>
          <p:nvPr userDrawn="1">
            <p:ph type="body" sz="quarter" idx="14"/>
          </p:nvPr>
        </p:nvSpPr>
        <p:spPr>
          <a:xfrm>
            <a:off x="4446596" y="2191237"/>
            <a:ext cx="3309937" cy="3528246"/>
          </a:xfrm>
        </p:spPr>
        <p:txBody>
          <a:bodyPr>
            <a:no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5" name="Text Placeholder 19">
            <a:extLst>
              <a:ext uri="{FF2B5EF4-FFF2-40B4-BE49-F238E27FC236}">
                <a16:creationId xmlns:a16="http://schemas.microsoft.com/office/drawing/2014/main" id="{F026CD6E-223E-E460-7741-257548C31BC4}"/>
              </a:ext>
            </a:extLst>
          </p:cNvPr>
          <p:cNvSpPr>
            <a:spLocks noGrp="1"/>
          </p:cNvSpPr>
          <p:nvPr userDrawn="1">
            <p:ph type="body" sz="quarter" idx="15"/>
          </p:nvPr>
        </p:nvSpPr>
        <p:spPr>
          <a:xfrm>
            <a:off x="8396445" y="2191237"/>
            <a:ext cx="3309937" cy="3528246"/>
          </a:xfrm>
        </p:spPr>
        <p:txBody>
          <a:bodyPr>
            <a:no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6" name="Text Placeholder 44">
            <a:extLst>
              <a:ext uri="{FF2B5EF4-FFF2-40B4-BE49-F238E27FC236}">
                <a16:creationId xmlns:a16="http://schemas.microsoft.com/office/drawing/2014/main" id="{4842128F-73DB-07A6-63AE-9F060A6554DD}"/>
              </a:ext>
            </a:extLst>
          </p:cNvPr>
          <p:cNvSpPr>
            <a:spLocks noGrp="1"/>
          </p:cNvSpPr>
          <p:nvPr userDrawn="1">
            <p:ph type="body" sz="quarter" idx="16"/>
          </p:nvPr>
        </p:nvSpPr>
        <p:spPr>
          <a:xfrm>
            <a:off x="505455" y="1588663"/>
            <a:ext cx="3086113" cy="477838"/>
          </a:xfrm>
        </p:spPr>
        <p:txBody>
          <a:bodyPr>
            <a:noAutofit/>
          </a:bodyPr>
          <a:lstStyle>
            <a:lvl1pPr marL="0" indent="0">
              <a:buNone/>
              <a:defRPr sz="2000">
                <a:solidFill>
                  <a:schemeClr val="bg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37" name="Text Placeholder 44">
            <a:extLst>
              <a:ext uri="{FF2B5EF4-FFF2-40B4-BE49-F238E27FC236}">
                <a16:creationId xmlns:a16="http://schemas.microsoft.com/office/drawing/2014/main" id="{9F579962-5BEF-6B7A-5E78-58C91036A76D}"/>
              </a:ext>
            </a:extLst>
          </p:cNvPr>
          <p:cNvSpPr>
            <a:spLocks noGrp="1"/>
          </p:cNvSpPr>
          <p:nvPr userDrawn="1">
            <p:ph type="body" sz="quarter" idx="17"/>
          </p:nvPr>
        </p:nvSpPr>
        <p:spPr>
          <a:xfrm>
            <a:off x="4434984" y="1588663"/>
            <a:ext cx="3086113" cy="477838"/>
          </a:xfrm>
        </p:spPr>
        <p:txBody>
          <a:bodyPr>
            <a:noAutofit/>
          </a:bodyPr>
          <a:lstStyle>
            <a:lvl1pPr marL="0" indent="0">
              <a:buNone/>
              <a:defRPr sz="2000">
                <a:solidFill>
                  <a:schemeClr val="bg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38" name="Text Placeholder 44">
            <a:extLst>
              <a:ext uri="{FF2B5EF4-FFF2-40B4-BE49-F238E27FC236}">
                <a16:creationId xmlns:a16="http://schemas.microsoft.com/office/drawing/2014/main" id="{461354B8-22BB-A107-5C8E-09A707432E63}"/>
              </a:ext>
            </a:extLst>
          </p:cNvPr>
          <p:cNvSpPr>
            <a:spLocks noGrp="1"/>
          </p:cNvSpPr>
          <p:nvPr userDrawn="1">
            <p:ph type="body" sz="quarter" idx="18"/>
          </p:nvPr>
        </p:nvSpPr>
        <p:spPr>
          <a:xfrm>
            <a:off x="8400371" y="1588663"/>
            <a:ext cx="3086113" cy="477838"/>
          </a:xfrm>
        </p:spPr>
        <p:txBody>
          <a:bodyPr>
            <a:noAutofit/>
          </a:bodyPr>
          <a:lstStyle>
            <a:lvl1pPr marL="0" indent="0">
              <a:buNone/>
              <a:defRPr sz="2000">
                <a:solidFill>
                  <a:schemeClr val="bg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pic>
        <p:nvPicPr>
          <p:cNvPr id="43" name="Picture 42" descr="A close-up of a logo&#10;&#10;AI-generated content may be incorrect.">
            <a:extLst>
              <a:ext uri="{FF2B5EF4-FFF2-40B4-BE49-F238E27FC236}">
                <a16:creationId xmlns:a16="http://schemas.microsoft.com/office/drawing/2014/main" id="{E59A43F1-A3FA-C943-378F-B63482119BAB}"/>
              </a:ext>
            </a:extLst>
          </p:cNvPr>
          <p:cNvPicPr>
            <a:picLocks noChangeAspect="1"/>
          </p:cNvPicPr>
          <p:nvPr userDrawn="1"/>
        </p:nvPicPr>
        <p:blipFill>
          <a:blip r:embed="rId3"/>
          <a:stretch>
            <a:fillRect/>
          </a:stretch>
        </p:blipFill>
        <p:spPr>
          <a:xfrm>
            <a:off x="10583885" y="290576"/>
            <a:ext cx="1287549" cy="488547"/>
          </a:xfrm>
          <a:prstGeom prst="rect">
            <a:avLst/>
          </a:prstGeom>
        </p:spPr>
      </p:pic>
    </p:spTree>
    <p:extLst>
      <p:ext uri="{BB962C8B-B14F-4D97-AF65-F5344CB8AC3E}">
        <p14:creationId xmlns:p14="http://schemas.microsoft.com/office/powerpoint/2010/main" val="34363895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Portfolio Graph">
    <p:spTree>
      <p:nvGrpSpPr>
        <p:cNvPr id="1" name=""/>
        <p:cNvGrpSpPr/>
        <p:nvPr/>
      </p:nvGrpSpPr>
      <p:grpSpPr>
        <a:xfrm>
          <a:off x="0" y="0"/>
          <a:ext cx="0" cy="0"/>
          <a:chOff x="0" y="0"/>
          <a:chExt cx="0" cy="0"/>
        </a:xfrm>
      </p:grpSpPr>
      <p:pic>
        <p:nvPicPr>
          <p:cNvPr id="3" name="Picture 2" descr="A close-up of a table&#10;&#10;AI-generated content may be incorrect.">
            <a:extLst>
              <a:ext uri="{FF2B5EF4-FFF2-40B4-BE49-F238E27FC236}">
                <a16:creationId xmlns:a16="http://schemas.microsoft.com/office/drawing/2014/main" id="{2ABAE39A-2D62-250E-AA61-532383C05F70}"/>
              </a:ext>
            </a:extLst>
          </p:cNvPr>
          <p:cNvPicPr/>
          <p:nvPr userDrawn="1"/>
        </p:nvPicPr>
        <p:blipFill>
          <a:blip r:embed="rId2"/>
          <a:srcRect t="2290" r="4091"/>
          <a:stretch/>
        </p:blipFill>
        <p:spPr>
          <a:xfrm>
            <a:off x="689069" y="368969"/>
            <a:ext cx="11323492" cy="6489031"/>
          </a:xfrm>
          <a:prstGeom prst="rect">
            <a:avLst/>
          </a:prstGeom>
        </p:spPr>
      </p:pic>
      <p:pic>
        <p:nvPicPr>
          <p:cNvPr id="5" name="Picture 4">
            <a:extLst>
              <a:ext uri="{FF2B5EF4-FFF2-40B4-BE49-F238E27FC236}">
                <a16:creationId xmlns:a16="http://schemas.microsoft.com/office/drawing/2014/main" id="{5AE83FE5-FB84-E500-6886-41E9EAD1B516}"/>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0979891" y="5996435"/>
            <a:ext cx="1046868" cy="508226"/>
          </a:xfrm>
          <a:prstGeom prst="rect">
            <a:avLst/>
          </a:prstGeom>
        </p:spPr>
      </p:pic>
      <p:sp>
        <p:nvSpPr>
          <p:cNvPr id="6" name="TextBox 5">
            <a:extLst>
              <a:ext uri="{FF2B5EF4-FFF2-40B4-BE49-F238E27FC236}">
                <a16:creationId xmlns:a16="http://schemas.microsoft.com/office/drawing/2014/main" id="{F4BC4F0D-745C-5225-492D-CD1737FE84A3}"/>
              </a:ext>
            </a:extLst>
          </p:cNvPr>
          <p:cNvSpPr txBox="1"/>
          <p:nvPr userDrawn="1"/>
        </p:nvSpPr>
        <p:spPr>
          <a:xfrm>
            <a:off x="594518" y="538873"/>
            <a:ext cx="1793227" cy="830997"/>
          </a:xfrm>
          <a:prstGeom prst="rect">
            <a:avLst/>
          </a:prstGeom>
          <a:noFill/>
        </p:spPr>
        <p:txBody>
          <a:bodyPr wrap="square" rtlCol="0">
            <a:spAutoFit/>
          </a:bodyPr>
          <a:lstStyle/>
          <a:p>
            <a:r>
              <a:rPr lang="en-US" sz="1600" b="1" dirty="0">
                <a:solidFill>
                  <a:srgbClr val="008557"/>
                </a:solidFill>
              </a:rPr>
              <a:t>Our</a:t>
            </a:r>
          </a:p>
          <a:p>
            <a:r>
              <a:rPr lang="en-US" sz="1600" b="1" dirty="0">
                <a:solidFill>
                  <a:srgbClr val="008557"/>
                </a:solidFill>
              </a:rPr>
              <a:t>Unparalleled</a:t>
            </a:r>
          </a:p>
          <a:p>
            <a:r>
              <a:rPr lang="en-US" sz="1600" b="1" dirty="0">
                <a:solidFill>
                  <a:srgbClr val="008557"/>
                </a:solidFill>
              </a:rPr>
              <a:t>Portfolio:</a:t>
            </a:r>
          </a:p>
        </p:txBody>
      </p:sp>
    </p:spTree>
    <p:extLst>
      <p:ext uri="{BB962C8B-B14F-4D97-AF65-F5344CB8AC3E}">
        <p14:creationId xmlns:p14="http://schemas.microsoft.com/office/powerpoint/2010/main" val="8491717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Left Gradient Text">
    <p:spTree>
      <p:nvGrpSpPr>
        <p:cNvPr id="1" name=""/>
        <p:cNvGrpSpPr/>
        <p:nvPr/>
      </p:nvGrpSpPr>
      <p:grpSpPr>
        <a:xfrm>
          <a:off x="0" y="0"/>
          <a:ext cx="0" cy="0"/>
          <a:chOff x="0" y="0"/>
          <a:chExt cx="0" cy="0"/>
        </a:xfrm>
      </p:grpSpPr>
      <p:pic>
        <p:nvPicPr>
          <p:cNvPr id="5" name="Picture 4" descr="A blue and green background with white squares&#10;&#10;AI-generated content may be incorrect.">
            <a:extLst>
              <a:ext uri="{FF2B5EF4-FFF2-40B4-BE49-F238E27FC236}">
                <a16:creationId xmlns:a16="http://schemas.microsoft.com/office/drawing/2014/main" id="{A33DACA3-0CEF-423A-CB57-B8B0D9F1641F}"/>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6" name="Title 6">
            <a:extLst>
              <a:ext uri="{FF2B5EF4-FFF2-40B4-BE49-F238E27FC236}">
                <a16:creationId xmlns:a16="http://schemas.microsoft.com/office/drawing/2014/main" id="{8DBB30FF-71ED-979E-645B-AEA551AC8AAE}"/>
              </a:ext>
            </a:extLst>
          </p:cNvPr>
          <p:cNvSpPr>
            <a:spLocks noGrp="1"/>
          </p:cNvSpPr>
          <p:nvPr>
            <p:ph type="title"/>
          </p:nvPr>
        </p:nvSpPr>
        <p:spPr>
          <a:xfrm>
            <a:off x="522219" y="274154"/>
            <a:ext cx="10515600" cy="813766"/>
          </a:xfrm>
        </p:spPr>
        <p:txBody>
          <a:bodyPr/>
          <a:lstStyle>
            <a:lvl1pPr>
              <a:defRPr>
                <a:solidFill>
                  <a:schemeClr val="bg1"/>
                </a:solidFill>
              </a:defRPr>
            </a:lvl1pPr>
          </a:lstStyle>
          <a:p>
            <a:r>
              <a:rPr lang="en-US"/>
              <a:t>Click to edit Master title style</a:t>
            </a:r>
            <a:endParaRPr lang="en-US" dirty="0"/>
          </a:p>
        </p:txBody>
      </p:sp>
      <p:sp>
        <p:nvSpPr>
          <p:cNvPr id="7" name="Content Placeholder 2">
            <a:extLst>
              <a:ext uri="{FF2B5EF4-FFF2-40B4-BE49-F238E27FC236}">
                <a16:creationId xmlns:a16="http://schemas.microsoft.com/office/drawing/2014/main" id="{08AB1CAA-76A3-19A6-071F-D608DDE55EFC}"/>
              </a:ext>
            </a:extLst>
          </p:cNvPr>
          <p:cNvSpPr>
            <a:spLocks noGrp="1"/>
          </p:cNvSpPr>
          <p:nvPr>
            <p:ph idx="1" hasCustomPrompt="1"/>
          </p:nvPr>
        </p:nvSpPr>
        <p:spPr>
          <a:xfrm>
            <a:off x="278195" y="1875440"/>
            <a:ext cx="6075308" cy="3848100"/>
          </a:xfrm>
        </p:spPr>
        <p:txBody>
          <a:bodyPr>
            <a:normAutofit/>
          </a:bodyPr>
          <a:lstStyle>
            <a:lvl1pPr marL="0" indent="0">
              <a:buNone/>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add text one column</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Box 7">
            <a:extLst>
              <a:ext uri="{FF2B5EF4-FFF2-40B4-BE49-F238E27FC236}">
                <a16:creationId xmlns:a16="http://schemas.microsoft.com/office/drawing/2014/main" id="{A3614C58-2F7A-4F28-B01D-1094BF77843F}"/>
              </a:ext>
            </a:extLst>
          </p:cNvPr>
          <p:cNvSpPr txBox="1"/>
          <p:nvPr userDrawn="1"/>
        </p:nvSpPr>
        <p:spPr>
          <a:xfrm>
            <a:off x="1903210" y="6552042"/>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rPr>
              <a:t>Customer First   ●   Differentiate with Our People   ●   Bias for Action   ●   Continuous Improvement   ●   Accountability</a:t>
            </a:r>
          </a:p>
        </p:txBody>
      </p:sp>
      <p:sp>
        <p:nvSpPr>
          <p:cNvPr id="10" name="Picture Placeholder 15">
            <a:extLst>
              <a:ext uri="{FF2B5EF4-FFF2-40B4-BE49-F238E27FC236}">
                <a16:creationId xmlns:a16="http://schemas.microsoft.com/office/drawing/2014/main" id="{AC7E10FD-C89D-E718-9492-602636D412D4}"/>
              </a:ext>
            </a:extLst>
          </p:cNvPr>
          <p:cNvSpPr>
            <a:spLocks noGrp="1"/>
          </p:cNvSpPr>
          <p:nvPr>
            <p:ph type="pic" sz="quarter" idx="10"/>
          </p:nvPr>
        </p:nvSpPr>
        <p:spPr>
          <a:xfrm flipH="1">
            <a:off x="7451614" y="1695450"/>
            <a:ext cx="4740386" cy="4076700"/>
          </a:xfrm>
          <a:prstGeom prst="round2DiagRect">
            <a:avLst>
              <a:gd name="adj1" fmla="val 10844"/>
              <a:gd name="adj2" fmla="val 0"/>
            </a:avLst>
          </a:prstGeom>
        </p:spPr>
        <p:txBody>
          <a:bodyPr/>
          <a:lstStyle/>
          <a:p>
            <a:r>
              <a:rPr lang="en-US"/>
              <a:t>Click icon to add picture</a:t>
            </a:r>
          </a:p>
        </p:txBody>
      </p:sp>
    </p:spTree>
    <p:extLst>
      <p:ext uri="{BB962C8B-B14F-4D97-AF65-F5344CB8AC3E}">
        <p14:creationId xmlns:p14="http://schemas.microsoft.com/office/powerpoint/2010/main" val="38290137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Right Gradient Text">
    <p:spTree>
      <p:nvGrpSpPr>
        <p:cNvPr id="1" name=""/>
        <p:cNvGrpSpPr/>
        <p:nvPr/>
      </p:nvGrpSpPr>
      <p:grpSpPr>
        <a:xfrm>
          <a:off x="0" y="0"/>
          <a:ext cx="0" cy="0"/>
          <a:chOff x="0" y="0"/>
          <a:chExt cx="0" cy="0"/>
        </a:xfrm>
      </p:grpSpPr>
      <p:pic>
        <p:nvPicPr>
          <p:cNvPr id="3" name="Picture 2" descr="A blue and green background with squares&#10;&#10;AI-generated content may be incorrect.">
            <a:extLst>
              <a:ext uri="{FF2B5EF4-FFF2-40B4-BE49-F238E27FC236}">
                <a16:creationId xmlns:a16="http://schemas.microsoft.com/office/drawing/2014/main" id="{1B183C98-5A93-30A7-CBF0-6106F58DC6D4}"/>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0" y="0"/>
            <a:ext cx="12192000" cy="6858000"/>
          </a:xfrm>
          <a:prstGeom prst="rect">
            <a:avLst/>
          </a:prstGeom>
        </p:spPr>
      </p:pic>
      <p:sp>
        <p:nvSpPr>
          <p:cNvPr id="4" name="Title 6">
            <a:extLst>
              <a:ext uri="{FF2B5EF4-FFF2-40B4-BE49-F238E27FC236}">
                <a16:creationId xmlns:a16="http://schemas.microsoft.com/office/drawing/2014/main" id="{AF75A434-8E32-E887-64BA-DBBD3E6CEDAB}"/>
              </a:ext>
            </a:extLst>
          </p:cNvPr>
          <p:cNvSpPr>
            <a:spLocks noGrp="1"/>
          </p:cNvSpPr>
          <p:nvPr>
            <p:ph type="title"/>
          </p:nvPr>
        </p:nvSpPr>
        <p:spPr>
          <a:xfrm>
            <a:off x="522219" y="274154"/>
            <a:ext cx="10515600" cy="813766"/>
          </a:xfrm>
        </p:spPr>
        <p:txBody>
          <a:bodyPr/>
          <a:lstStyle>
            <a:lvl1pPr>
              <a:defRPr>
                <a:solidFill>
                  <a:schemeClr val="bg1"/>
                </a:solidFill>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9807C740-AE57-C2E8-B2AA-8B75D9112FAF}"/>
              </a:ext>
            </a:extLst>
          </p:cNvPr>
          <p:cNvSpPr>
            <a:spLocks noGrp="1"/>
          </p:cNvSpPr>
          <p:nvPr>
            <p:ph idx="1" hasCustomPrompt="1"/>
          </p:nvPr>
        </p:nvSpPr>
        <p:spPr>
          <a:xfrm>
            <a:off x="5906147" y="1875440"/>
            <a:ext cx="6075308" cy="3848100"/>
          </a:xfrm>
        </p:spPr>
        <p:txBody>
          <a:bodyPr>
            <a:normAutofit/>
          </a:bodyPr>
          <a:lstStyle>
            <a:lvl1pPr marL="0" indent="0">
              <a:buNone/>
              <a:defRPr sz="2400">
                <a:solidFill>
                  <a:schemeClr val="bg1"/>
                </a:solidFill>
              </a:defRPr>
            </a:lvl1pPr>
            <a:lvl2pPr>
              <a:defRPr sz="2400">
                <a:solidFill>
                  <a:schemeClr val="bg1"/>
                </a:solidFill>
              </a:defRPr>
            </a:lvl2pPr>
            <a:lvl3pPr>
              <a:defRPr sz="2400">
                <a:solidFill>
                  <a:schemeClr val="bg1"/>
                </a:solidFill>
              </a:defRPr>
            </a:lvl3pPr>
            <a:lvl4pPr>
              <a:defRPr sz="2400">
                <a:solidFill>
                  <a:schemeClr val="bg1"/>
                </a:solidFill>
              </a:defRPr>
            </a:lvl4pPr>
            <a:lvl5pPr>
              <a:defRPr sz="2400">
                <a:solidFill>
                  <a:schemeClr val="bg1"/>
                </a:solidFill>
              </a:defRPr>
            </a:lvl5pPr>
          </a:lstStyle>
          <a:p>
            <a:pPr lvl="0"/>
            <a:r>
              <a:rPr lang="en-US" dirty="0"/>
              <a:t>Click to add text one column</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Box 8">
            <a:extLst>
              <a:ext uri="{FF2B5EF4-FFF2-40B4-BE49-F238E27FC236}">
                <a16:creationId xmlns:a16="http://schemas.microsoft.com/office/drawing/2014/main" id="{F238EE24-11F3-C8A3-CD48-33CA13F2A3F2}"/>
              </a:ext>
            </a:extLst>
          </p:cNvPr>
          <p:cNvSpPr txBox="1"/>
          <p:nvPr userDrawn="1"/>
        </p:nvSpPr>
        <p:spPr>
          <a:xfrm>
            <a:off x="1903210" y="6552042"/>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rPr>
              <a:t>Customer First   ●   Differentiate with Our People   ●   Bias for Action   ●   Continuous Improvement   ●   Accountability</a:t>
            </a:r>
          </a:p>
        </p:txBody>
      </p:sp>
      <p:sp>
        <p:nvSpPr>
          <p:cNvPr id="10" name="Picture Placeholder 15">
            <a:extLst>
              <a:ext uri="{FF2B5EF4-FFF2-40B4-BE49-F238E27FC236}">
                <a16:creationId xmlns:a16="http://schemas.microsoft.com/office/drawing/2014/main" id="{1DBB9187-736A-3972-FC80-3C41ED34F6ED}"/>
              </a:ext>
            </a:extLst>
          </p:cNvPr>
          <p:cNvSpPr>
            <a:spLocks noGrp="1"/>
          </p:cNvSpPr>
          <p:nvPr>
            <p:ph type="pic" sz="quarter" idx="10"/>
          </p:nvPr>
        </p:nvSpPr>
        <p:spPr>
          <a:xfrm>
            <a:off x="0" y="1682179"/>
            <a:ext cx="4740386" cy="4076700"/>
          </a:xfrm>
          <a:prstGeom prst="round2DiagRect">
            <a:avLst>
              <a:gd name="adj1" fmla="val 10844"/>
              <a:gd name="adj2" fmla="val 0"/>
            </a:avLst>
          </a:prstGeom>
        </p:spPr>
        <p:txBody>
          <a:bodyPr/>
          <a:lstStyle/>
          <a:p>
            <a:r>
              <a:rPr lang="en-US"/>
              <a:t>Click icon to add picture</a:t>
            </a:r>
          </a:p>
        </p:txBody>
      </p:sp>
    </p:spTree>
    <p:extLst>
      <p:ext uri="{BB962C8B-B14F-4D97-AF65-F5344CB8AC3E}">
        <p14:creationId xmlns:p14="http://schemas.microsoft.com/office/powerpoint/2010/main" val="340207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Global Footprin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C1B80DF-A056-9443-AF84-51B2F8DB27B0}"/>
              </a:ext>
            </a:extLst>
          </p:cNvPr>
          <p:cNvPicPr>
            <a:picLocks noChangeAspect="1"/>
          </p:cNvPicPr>
          <p:nvPr userDrawn="1"/>
        </p:nvPicPr>
        <p:blipFill>
          <a:blip r:embed="rId2"/>
          <a:stretch>
            <a:fillRect/>
          </a:stretch>
        </p:blipFill>
        <p:spPr>
          <a:xfrm>
            <a:off x="5849023" y="-9440"/>
            <a:ext cx="6520091" cy="413974"/>
          </a:xfrm>
          <a:prstGeom prst="rect">
            <a:avLst/>
          </a:prstGeom>
        </p:spPr>
      </p:pic>
      <p:sp>
        <p:nvSpPr>
          <p:cNvPr id="2" name="TextBox 1">
            <a:extLst>
              <a:ext uri="{FF2B5EF4-FFF2-40B4-BE49-F238E27FC236}">
                <a16:creationId xmlns:a16="http://schemas.microsoft.com/office/drawing/2014/main" id="{12658CD5-83CB-F538-FA5A-88D0366669C3}"/>
              </a:ext>
            </a:extLst>
          </p:cNvPr>
          <p:cNvSpPr txBox="1"/>
          <p:nvPr userDrawn="1"/>
        </p:nvSpPr>
        <p:spPr>
          <a:xfrm>
            <a:off x="2084992" y="6533265"/>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rPr>
              <a:t>Customer First   ●   Differentiate with Our People   ●   Bias for Action   ●   Continuous Improvement   ●   Accountability</a:t>
            </a:r>
          </a:p>
        </p:txBody>
      </p:sp>
      <p:pic>
        <p:nvPicPr>
          <p:cNvPr id="4" name="Picture 3" descr="A close-up of a logo&#10;&#10;AI-generated content may be incorrect.">
            <a:extLst>
              <a:ext uri="{FF2B5EF4-FFF2-40B4-BE49-F238E27FC236}">
                <a16:creationId xmlns:a16="http://schemas.microsoft.com/office/drawing/2014/main" id="{15374BBA-BB0D-C575-BC7C-B34EF57A8C37}"/>
              </a:ext>
            </a:extLst>
          </p:cNvPr>
          <p:cNvPicPr>
            <a:picLocks noChangeAspect="1"/>
          </p:cNvPicPr>
          <p:nvPr userDrawn="1"/>
        </p:nvPicPr>
        <p:blipFill>
          <a:blip r:embed="rId3"/>
          <a:stretch>
            <a:fillRect/>
          </a:stretch>
        </p:blipFill>
        <p:spPr>
          <a:xfrm>
            <a:off x="573785" y="6369947"/>
            <a:ext cx="976153" cy="370391"/>
          </a:xfrm>
          <a:prstGeom prst="rect">
            <a:avLst/>
          </a:prstGeom>
        </p:spPr>
      </p:pic>
      <p:sp>
        <p:nvSpPr>
          <p:cNvPr id="3" name="TextBox 2">
            <a:extLst>
              <a:ext uri="{FF2B5EF4-FFF2-40B4-BE49-F238E27FC236}">
                <a16:creationId xmlns:a16="http://schemas.microsoft.com/office/drawing/2014/main" id="{C6EBF510-1367-11D8-1D41-631CEF80FD19}"/>
              </a:ext>
            </a:extLst>
          </p:cNvPr>
          <p:cNvSpPr txBox="1"/>
          <p:nvPr userDrawn="1"/>
        </p:nvSpPr>
        <p:spPr>
          <a:xfrm>
            <a:off x="9178883" y="989002"/>
            <a:ext cx="2813247" cy="1792798"/>
          </a:xfrm>
          <a:prstGeom prst="rect">
            <a:avLst/>
          </a:prstGeom>
          <a:noFill/>
        </p:spPr>
        <p:txBody>
          <a:bodyPr wrap="square" rtlCol="0">
            <a:spAutoFit/>
          </a:bodyPr>
          <a:lstStyle/>
          <a:p>
            <a:pPr>
              <a:spcBef>
                <a:spcPts val="2500"/>
              </a:spcBef>
            </a:pPr>
            <a:r>
              <a:rPr lang="en-US" sz="1200" dirty="0">
                <a:solidFill>
                  <a:schemeClr val="tx1">
                    <a:lumMod val="65000"/>
                    <a:lumOff val="35000"/>
                  </a:schemeClr>
                </a:solidFill>
                <a:latin typeface="Arial" panose="020B0604020202020204" pitchFamily="34" charset="0"/>
                <a:cs typeface="Arial" panose="020B0604020202020204" pitchFamily="34" charset="0"/>
              </a:rPr>
              <a:t>Global Manufacturing Sites</a:t>
            </a:r>
          </a:p>
          <a:p>
            <a:pPr>
              <a:spcBef>
                <a:spcPts val="2500"/>
              </a:spcBef>
            </a:pPr>
            <a:r>
              <a:rPr lang="en-US" sz="1200" dirty="0">
                <a:solidFill>
                  <a:schemeClr val="tx1">
                    <a:lumMod val="65000"/>
                    <a:lumOff val="35000"/>
                  </a:schemeClr>
                </a:solidFill>
                <a:latin typeface="Arial" panose="020B0604020202020204" pitchFamily="34" charset="0"/>
                <a:cs typeface="Arial" panose="020B0604020202020204" pitchFamily="34" charset="0"/>
              </a:rPr>
              <a:t>Manufacturing Sq. Ft.</a:t>
            </a:r>
            <a:endParaRPr lang="en-US" sz="1100" dirty="0">
              <a:solidFill>
                <a:schemeClr val="tx1">
                  <a:lumMod val="65000"/>
                  <a:lumOff val="35000"/>
                </a:schemeClr>
              </a:solidFill>
              <a:latin typeface="Arial" panose="020B0604020202020204" pitchFamily="34" charset="0"/>
              <a:cs typeface="Arial" panose="020B0604020202020204" pitchFamily="34" charset="0"/>
            </a:endParaRPr>
          </a:p>
          <a:p>
            <a:pPr>
              <a:spcBef>
                <a:spcPts val="2500"/>
              </a:spcBef>
            </a:pPr>
            <a:r>
              <a:rPr lang="en-US" sz="1200" dirty="0">
                <a:solidFill>
                  <a:schemeClr val="tx1">
                    <a:lumMod val="65000"/>
                    <a:lumOff val="35000"/>
                  </a:schemeClr>
                </a:solidFill>
                <a:latin typeface="Arial" panose="020B0604020202020204" pitchFamily="34" charset="0"/>
                <a:cs typeface="Arial" panose="020B0604020202020204" pitchFamily="34" charset="0"/>
              </a:rPr>
              <a:t>Global Distribution Sites</a:t>
            </a:r>
            <a:endParaRPr lang="en-US" sz="1100" dirty="0">
              <a:solidFill>
                <a:schemeClr val="tx1">
                  <a:lumMod val="65000"/>
                  <a:lumOff val="35000"/>
                </a:schemeClr>
              </a:solidFill>
              <a:latin typeface="Arial" panose="020B0604020202020204" pitchFamily="34" charset="0"/>
              <a:cs typeface="Arial" panose="020B0604020202020204" pitchFamily="34" charset="0"/>
            </a:endParaRPr>
          </a:p>
          <a:p>
            <a:pPr>
              <a:spcBef>
                <a:spcPts val="2500"/>
              </a:spcBef>
            </a:pPr>
            <a:r>
              <a:rPr lang="en-US" sz="1200" dirty="0">
                <a:solidFill>
                  <a:schemeClr val="tx1">
                    <a:lumMod val="65000"/>
                    <a:lumOff val="35000"/>
                  </a:schemeClr>
                </a:solidFill>
                <a:latin typeface="Arial" panose="020B0604020202020204" pitchFamily="34" charset="0"/>
                <a:cs typeface="Arial" panose="020B0604020202020204" pitchFamily="34" charset="0"/>
              </a:rPr>
              <a:t>Innovation Centers</a:t>
            </a:r>
          </a:p>
        </p:txBody>
      </p:sp>
      <p:sp>
        <p:nvSpPr>
          <p:cNvPr id="5" name="Title 2">
            <a:extLst>
              <a:ext uri="{FF2B5EF4-FFF2-40B4-BE49-F238E27FC236}">
                <a16:creationId xmlns:a16="http://schemas.microsoft.com/office/drawing/2014/main" id="{E96EF95E-F162-7C51-0536-2FAB4B5B1750}"/>
              </a:ext>
            </a:extLst>
          </p:cNvPr>
          <p:cNvSpPr txBox="1">
            <a:spLocks/>
          </p:cNvSpPr>
          <p:nvPr userDrawn="1"/>
        </p:nvSpPr>
        <p:spPr>
          <a:xfrm>
            <a:off x="611341" y="228625"/>
            <a:ext cx="8958943" cy="474375"/>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3600" kern="1200">
                <a:solidFill>
                  <a:schemeClr val="bg1"/>
                </a:solidFill>
                <a:latin typeface="Arial" panose="020B0604020202020204" pitchFamily="34" charset="0"/>
                <a:ea typeface="+mj-ea"/>
                <a:cs typeface="Arial" panose="020B0604020202020204" pitchFamily="34" charset="0"/>
              </a:defRPr>
            </a:lvl1pPr>
          </a:lstStyle>
          <a:p>
            <a:r>
              <a:rPr lang="en-US" sz="2400" b="1" dirty="0">
                <a:solidFill>
                  <a:srgbClr val="1D51A4"/>
                </a:solidFill>
                <a:latin typeface="Arial" panose="020B0604020202020204" pitchFamily="34" charset="0"/>
                <a:cs typeface="Arial" panose="020B0604020202020204" pitchFamily="34" charset="0"/>
              </a:rPr>
              <a:t>OUR GLOBAL FOOTPRINT</a:t>
            </a:r>
          </a:p>
        </p:txBody>
      </p:sp>
      <p:sp>
        <p:nvSpPr>
          <p:cNvPr id="6" name="TextBox 5">
            <a:extLst>
              <a:ext uri="{FF2B5EF4-FFF2-40B4-BE49-F238E27FC236}">
                <a16:creationId xmlns:a16="http://schemas.microsoft.com/office/drawing/2014/main" id="{CE3C764B-84BF-5901-5405-39C2DFBE46B1}"/>
              </a:ext>
            </a:extLst>
          </p:cNvPr>
          <p:cNvSpPr txBox="1"/>
          <p:nvPr userDrawn="1"/>
        </p:nvSpPr>
        <p:spPr>
          <a:xfrm>
            <a:off x="8878703" y="934730"/>
            <a:ext cx="425781" cy="369332"/>
          </a:xfrm>
          <a:prstGeom prst="rect">
            <a:avLst/>
          </a:prstGeom>
          <a:noFill/>
        </p:spPr>
        <p:txBody>
          <a:bodyPr wrap="square" rtlCol="0">
            <a:spAutoFit/>
          </a:bodyPr>
          <a:lstStyle/>
          <a:p>
            <a:pPr algn="ctr"/>
            <a:r>
              <a:rPr lang="en-US" b="1" dirty="0">
                <a:solidFill>
                  <a:srgbClr val="008557"/>
                </a:solidFill>
                <a:latin typeface="Arial" panose="020B0604020202020204" pitchFamily="34" charset="0"/>
                <a:cs typeface="Arial" panose="020B0604020202020204" pitchFamily="34" charset="0"/>
              </a:rPr>
              <a:t>9</a:t>
            </a:r>
          </a:p>
        </p:txBody>
      </p:sp>
      <p:sp>
        <p:nvSpPr>
          <p:cNvPr id="7" name="TextBox 6">
            <a:extLst>
              <a:ext uri="{FF2B5EF4-FFF2-40B4-BE49-F238E27FC236}">
                <a16:creationId xmlns:a16="http://schemas.microsoft.com/office/drawing/2014/main" id="{CDA6DE1A-14F8-DF2A-77EF-0A4DCEE7AB89}"/>
              </a:ext>
            </a:extLst>
          </p:cNvPr>
          <p:cNvSpPr txBox="1"/>
          <p:nvPr userDrawn="1"/>
        </p:nvSpPr>
        <p:spPr>
          <a:xfrm>
            <a:off x="8418636" y="1435242"/>
            <a:ext cx="832279" cy="369332"/>
          </a:xfrm>
          <a:prstGeom prst="rect">
            <a:avLst/>
          </a:prstGeom>
          <a:noFill/>
        </p:spPr>
        <p:txBody>
          <a:bodyPr wrap="none" rtlCol="0">
            <a:spAutoFit/>
          </a:bodyPr>
          <a:lstStyle/>
          <a:p>
            <a:pPr algn="ctr"/>
            <a:r>
              <a:rPr lang="en-US" b="1" dirty="0">
                <a:solidFill>
                  <a:srgbClr val="008557"/>
                </a:solidFill>
                <a:latin typeface="Arial" panose="020B0604020202020204" pitchFamily="34" charset="0"/>
                <a:cs typeface="Arial" panose="020B0604020202020204" pitchFamily="34" charset="0"/>
              </a:rPr>
              <a:t>1.4M+</a:t>
            </a:r>
          </a:p>
        </p:txBody>
      </p:sp>
      <p:sp>
        <p:nvSpPr>
          <p:cNvPr id="8" name="TextBox 7">
            <a:extLst>
              <a:ext uri="{FF2B5EF4-FFF2-40B4-BE49-F238E27FC236}">
                <a16:creationId xmlns:a16="http://schemas.microsoft.com/office/drawing/2014/main" id="{F622C752-ECCD-AF6A-9487-6BE3E32A4BC0}"/>
              </a:ext>
            </a:extLst>
          </p:cNvPr>
          <p:cNvSpPr txBox="1"/>
          <p:nvPr userDrawn="1"/>
        </p:nvSpPr>
        <p:spPr>
          <a:xfrm>
            <a:off x="8782049" y="1929324"/>
            <a:ext cx="629030" cy="369332"/>
          </a:xfrm>
          <a:prstGeom prst="rect">
            <a:avLst/>
          </a:prstGeom>
          <a:noFill/>
        </p:spPr>
        <p:txBody>
          <a:bodyPr wrap="square" rtlCol="0">
            <a:spAutoFit/>
          </a:bodyPr>
          <a:lstStyle/>
          <a:p>
            <a:pPr algn="ctr"/>
            <a:r>
              <a:rPr lang="en-US" b="1" dirty="0">
                <a:solidFill>
                  <a:srgbClr val="008557"/>
                </a:solidFill>
                <a:latin typeface="Arial" panose="020B0604020202020204" pitchFamily="34" charset="0"/>
                <a:cs typeface="Arial" panose="020B0604020202020204" pitchFamily="34" charset="0"/>
              </a:rPr>
              <a:t>7</a:t>
            </a:r>
          </a:p>
        </p:txBody>
      </p:sp>
      <p:sp>
        <p:nvSpPr>
          <p:cNvPr id="10" name="TextBox 9">
            <a:extLst>
              <a:ext uri="{FF2B5EF4-FFF2-40B4-BE49-F238E27FC236}">
                <a16:creationId xmlns:a16="http://schemas.microsoft.com/office/drawing/2014/main" id="{4CE105EA-C16E-07DD-0FA6-44C5DC52070D}"/>
              </a:ext>
            </a:extLst>
          </p:cNvPr>
          <p:cNvSpPr txBox="1"/>
          <p:nvPr userDrawn="1"/>
        </p:nvSpPr>
        <p:spPr>
          <a:xfrm>
            <a:off x="8935140" y="2434003"/>
            <a:ext cx="312906" cy="369332"/>
          </a:xfrm>
          <a:prstGeom prst="rect">
            <a:avLst/>
          </a:prstGeom>
          <a:noFill/>
        </p:spPr>
        <p:txBody>
          <a:bodyPr wrap="none" rtlCol="0">
            <a:spAutoFit/>
          </a:bodyPr>
          <a:lstStyle/>
          <a:p>
            <a:pPr algn="ctr"/>
            <a:r>
              <a:rPr lang="en-US" b="1" dirty="0">
                <a:solidFill>
                  <a:srgbClr val="008557"/>
                </a:solidFill>
                <a:latin typeface="Arial" panose="020B0604020202020204" pitchFamily="34" charset="0"/>
                <a:cs typeface="Arial" panose="020B0604020202020204" pitchFamily="34" charset="0"/>
              </a:rPr>
              <a:t>2</a:t>
            </a:r>
          </a:p>
        </p:txBody>
      </p:sp>
      <p:sp>
        <p:nvSpPr>
          <p:cNvPr id="12" name="TextBox 11">
            <a:extLst>
              <a:ext uri="{FF2B5EF4-FFF2-40B4-BE49-F238E27FC236}">
                <a16:creationId xmlns:a16="http://schemas.microsoft.com/office/drawing/2014/main" id="{3E26F8C5-4A7D-2E98-8D1C-AB4C61E7D7CC}"/>
              </a:ext>
            </a:extLst>
          </p:cNvPr>
          <p:cNvSpPr txBox="1"/>
          <p:nvPr userDrawn="1"/>
        </p:nvSpPr>
        <p:spPr>
          <a:xfrm>
            <a:off x="9182316" y="2891467"/>
            <a:ext cx="2458595" cy="3282950"/>
          </a:xfrm>
          <a:prstGeom prst="rect">
            <a:avLst/>
          </a:prstGeom>
          <a:noFill/>
        </p:spPr>
        <p:txBody>
          <a:bodyPr wrap="square" rtlCol="0">
            <a:spAutoFit/>
          </a:bodyPr>
          <a:lstStyle/>
          <a:p>
            <a:pPr>
              <a:spcBef>
                <a:spcPts val="1900"/>
              </a:spcBef>
            </a:pPr>
            <a:r>
              <a:rPr lang="en-US" sz="1600" dirty="0">
                <a:solidFill>
                  <a:schemeClr val="tx1">
                    <a:lumMod val="65000"/>
                    <a:lumOff val="35000"/>
                  </a:schemeClr>
                </a:solidFill>
                <a:latin typeface="Arial" panose="020B0604020202020204" pitchFamily="34" charset="0"/>
                <a:cs typeface="Arial" panose="020B0604020202020204" pitchFamily="34" charset="0"/>
              </a:rPr>
              <a:t>FDA Registered</a:t>
            </a:r>
            <a:br>
              <a:rPr lang="en-US" sz="1600" dirty="0">
                <a:solidFill>
                  <a:schemeClr val="tx1">
                    <a:lumMod val="65000"/>
                    <a:lumOff val="35000"/>
                  </a:schemeClr>
                </a:solidFill>
                <a:latin typeface="Arial" panose="020B0604020202020204" pitchFamily="34" charset="0"/>
                <a:cs typeface="Arial" panose="020B0604020202020204" pitchFamily="34" charset="0"/>
              </a:rPr>
            </a:br>
            <a:r>
              <a:rPr lang="en-US" sz="1000" dirty="0">
                <a:solidFill>
                  <a:schemeClr val="tx1">
                    <a:lumMod val="65000"/>
                    <a:lumOff val="35000"/>
                  </a:schemeClr>
                </a:solidFill>
                <a:latin typeface="Arial" panose="020B0604020202020204" pitchFamily="34" charset="0"/>
                <a:cs typeface="Arial" panose="020B0604020202020204" pitchFamily="34" charset="0"/>
              </a:rPr>
              <a:t>All Manufacturing Sites</a:t>
            </a:r>
            <a:endParaRPr lang="en-US" sz="2400" dirty="0">
              <a:solidFill>
                <a:schemeClr val="tx1">
                  <a:lumMod val="65000"/>
                  <a:lumOff val="35000"/>
                </a:schemeClr>
              </a:solidFill>
              <a:latin typeface="Arial" panose="020B0604020202020204" pitchFamily="34" charset="0"/>
              <a:cs typeface="Arial" panose="020B0604020202020204" pitchFamily="34" charset="0"/>
            </a:endParaRPr>
          </a:p>
          <a:p>
            <a:pPr>
              <a:spcBef>
                <a:spcPts val="1900"/>
              </a:spcBef>
            </a:pPr>
            <a:r>
              <a:rPr lang="en-US" sz="1600" dirty="0">
                <a:solidFill>
                  <a:schemeClr val="tx1">
                    <a:lumMod val="65000"/>
                    <a:lumOff val="35000"/>
                  </a:schemeClr>
                </a:solidFill>
                <a:latin typeface="Arial" panose="020B0604020202020204" pitchFamily="34" charset="0"/>
                <a:cs typeface="Arial" panose="020B0604020202020204" pitchFamily="34" charset="0"/>
              </a:rPr>
              <a:t>MDSAP Compliant</a:t>
            </a:r>
            <a:br>
              <a:rPr lang="en-US" sz="1600" dirty="0">
                <a:solidFill>
                  <a:schemeClr val="tx1">
                    <a:lumMod val="65000"/>
                    <a:lumOff val="35000"/>
                  </a:schemeClr>
                </a:solidFill>
                <a:latin typeface="Arial" panose="020B0604020202020204" pitchFamily="34" charset="0"/>
                <a:cs typeface="Arial" panose="020B0604020202020204" pitchFamily="34" charset="0"/>
              </a:rPr>
            </a:br>
            <a:r>
              <a:rPr lang="en-US" sz="1000" dirty="0">
                <a:solidFill>
                  <a:schemeClr val="tx1">
                    <a:lumMod val="65000"/>
                    <a:lumOff val="35000"/>
                  </a:schemeClr>
                </a:solidFill>
                <a:latin typeface="Arial" panose="020B0604020202020204" pitchFamily="34" charset="0"/>
                <a:cs typeface="Arial" panose="020B0604020202020204" pitchFamily="34" charset="0"/>
              </a:rPr>
              <a:t>All Manufacturing Sites</a:t>
            </a:r>
            <a:endParaRPr lang="en-US" sz="2400" dirty="0">
              <a:solidFill>
                <a:schemeClr val="tx1">
                  <a:lumMod val="65000"/>
                  <a:lumOff val="35000"/>
                </a:schemeClr>
              </a:solidFill>
              <a:latin typeface="Arial" panose="020B0604020202020204" pitchFamily="34" charset="0"/>
              <a:cs typeface="Arial" panose="020B0604020202020204" pitchFamily="34" charset="0"/>
            </a:endParaRPr>
          </a:p>
          <a:p>
            <a:pPr>
              <a:spcBef>
                <a:spcPts val="1900"/>
              </a:spcBef>
            </a:pPr>
            <a:r>
              <a:rPr lang="en-US" sz="1600" dirty="0">
                <a:solidFill>
                  <a:schemeClr val="tx1">
                    <a:lumMod val="65000"/>
                    <a:lumOff val="35000"/>
                  </a:schemeClr>
                </a:solidFill>
                <a:latin typeface="Arial" panose="020B0604020202020204" pitchFamily="34" charset="0"/>
                <a:cs typeface="Arial" panose="020B0604020202020204" pitchFamily="34" charset="0"/>
              </a:rPr>
              <a:t>ISO 13485</a:t>
            </a:r>
            <a:br>
              <a:rPr lang="en-US" sz="1600" dirty="0">
                <a:solidFill>
                  <a:schemeClr val="tx1">
                    <a:lumMod val="65000"/>
                    <a:lumOff val="35000"/>
                  </a:schemeClr>
                </a:solidFill>
                <a:latin typeface="Arial" panose="020B0604020202020204" pitchFamily="34" charset="0"/>
                <a:cs typeface="Arial" panose="020B0604020202020204" pitchFamily="34" charset="0"/>
              </a:rPr>
            </a:br>
            <a:r>
              <a:rPr lang="en-US" sz="1000" dirty="0">
                <a:solidFill>
                  <a:schemeClr val="tx1">
                    <a:lumMod val="65000"/>
                    <a:lumOff val="35000"/>
                  </a:schemeClr>
                </a:solidFill>
                <a:latin typeface="Arial" panose="020B0604020202020204" pitchFamily="34" charset="0"/>
                <a:cs typeface="Arial" panose="020B0604020202020204" pitchFamily="34" charset="0"/>
              </a:rPr>
              <a:t>All Manufacturing Sites</a:t>
            </a:r>
            <a:endParaRPr lang="en-US" sz="2400" dirty="0">
              <a:solidFill>
                <a:schemeClr val="tx1">
                  <a:lumMod val="65000"/>
                  <a:lumOff val="35000"/>
                </a:schemeClr>
              </a:solidFill>
              <a:latin typeface="Arial" panose="020B0604020202020204" pitchFamily="34" charset="0"/>
              <a:cs typeface="Arial" panose="020B0604020202020204" pitchFamily="34" charset="0"/>
            </a:endParaRPr>
          </a:p>
          <a:p>
            <a:pPr>
              <a:spcBef>
                <a:spcPts val="1900"/>
              </a:spcBef>
            </a:pPr>
            <a:r>
              <a:rPr lang="en-US" sz="1600" dirty="0">
                <a:solidFill>
                  <a:schemeClr val="tx1">
                    <a:lumMod val="65000"/>
                    <a:lumOff val="35000"/>
                  </a:schemeClr>
                </a:solidFill>
                <a:latin typeface="Arial" panose="020B0604020202020204" pitchFamily="34" charset="0"/>
                <a:cs typeface="Arial" panose="020B0604020202020204" pitchFamily="34" charset="0"/>
              </a:rPr>
              <a:t>EU MDR/MDD</a:t>
            </a:r>
            <a:br>
              <a:rPr lang="en-US" sz="1600" dirty="0">
                <a:solidFill>
                  <a:schemeClr val="tx1">
                    <a:lumMod val="65000"/>
                    <a:lumOff val="35000"/>
                  </a:schemeClr>
                </a:solidFill>
                <a:latin typeface="Arial" panose="020B0604020202020204" pitchFamily="34" charset="0"/>
                <a:cs typeface="Arial" panose="020B0604020202020204" pitchFamily="34" charset="0"/>
              </a:rPr>
            </a:br>
            <a:r>
              <a:rPr lang="en-US" sz="1000" dirty="0">
                <a:solidFill>
                  <a:schemeClr val="tx1">
                    <a:lumMod val="65000"/>
                    <a:lumOff val="35000"/>
                  </a:schemeClr>
                </a:solidFill>
                <a:latin typeface="Arial" panose="020B0604020202020204" pitchFamily="34" charset="0"/>
                <a:cs typeface="Arial" panose="020B0604020202020204" pitchFamily="34" charset="0"/>
              </a:rPr>
              <a:t>Certification</a:t>
            </a:r>
          </a:p>
          <a:p>
            <a:pPr>
              <a:spcBef>
                <a:spcPts val="1900"/>
              </a:spcBef>
            </a:pPr>
            <a:r>
              <a:rPr lang="en-US" sz="1000" dirty="0">
                <a:solidFill>
                  <a:srgbClr val="58585B"/>
                </a:solidFill>
                <a:effectLst/>
                <a:latin typeface="Infra" panose="020B0500000000020000" pitchFamily="34" charset="77"/>
              </a:rPr>
              <a:t>Distribution Centers</a:t>
            </a:r>
            <a:r>
              <a:rPr lang="en-US" sz="1000" dirty="0">
                <a:solidFill>
                  <a:srgbClr val="58585B"/>
                </a:solidFill>
                <a:effectLst/>
                <a:latin typeface="Infra Light" panose="020B0300000000020000" pitchFamily="34" charset="77"/>
              </a:rPr>
              <a:t> in California, Kentucky, &amp; Mississippi, USA</a:t>
            </a:r>
            <a:br>
              <a:rPr lang="en-US" sz="1000" dirty="0">
                <a:solidFill>
                  <a:srgbClr val="58585B"/>
                </a:solidFill>
                <a:effectLst/>
                <a:latin typeface="Infra Light" panose="020B0300000000020000" pitchFamily="34" charset="77"/>
              </a:rPr>
            </a:br>
            <a:r>
              <a:rPr lang="en-US" sz="1000" dirty="0">
                <a:solidFill>
                  <a:srgbClr val="58585B"/>
                </a:solidFill>
                <a:effectLst/>
                <a:latin typeface="Infra Light" panose="020B0300000000020000" pitchFamily="34" charset="77"/>
              </a:rPr>
              <a:t>as well as Australia, Belgium, Japan, Netherlands, &amp; the United Kingdom.</a:t>
            </a:r>
          </a:p>
        </p:txBody>
      </p:sp>
      <p:cxnSp>
        <p:nvCxnSpPr>
          <p:cNvPr id="13" name="Straight Connector 12">
            <a:extLst>
              <a:ext uri="{FF2B5EF4-FFF2-40B4-BE49-F238E27FC236}">
                <a16:creationId xmlns:a16="http://schemas.microsoft.com/office/drawing/2014/main" id="{5808F97C-2949-0837-984C-8FFE3E618D7B}"/>
              </a:ext>
            </a:extLst>
          </p:cNvPr>
          <p:cNvCxnSpPr>
            <a:cxnSpLocks/>
          </p:cNvCxnSpPr>
          <p:nvPr userDrawn="1"/>
        </p:nvCxnSpPr>
        <p:spPr>
          <a:xfrm>
            <a:off x="0" y="831219"/>
            <a:ext cx="8191611" cy="0"/>
          </a:xfrm>
          <a:prstGeom prst="line">
            <a:avLst/>
          </a:prstGeom>
          <a:ln w="12700">
            <a:solidFill>
              <a:srgbClr val="1D51A4"/>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CE046062-28FC-808E-6101-E4A7B552FDDE}"/>
              </a:ext>
            </a:extLst>
          </p:cNvPr>
          <p:cNvPicPr/>
          <p:nvPr userDrawn="1"/>
        </p:nvPicPr>
        <p:blipFill>
          <a:blip r:embed="rId4"/>
          <a:stretch>
            <a:fillRect/>
          </a:stretch>
        </p:blipFill>
        <p:spPr>
          <a:xfrm>
            <a:off x="703940" y="276282"/>
            <a:ext cx="4210947" cy="507450"/>
          </a:xfrm>
          <a:prstGeom prst="rect">
            <a:avLst/>
          </a:prstGeom>
        </p:spPr>
      </p:pic>
      <p:sp>
        <p:nvSpPr>
          <p:cNvPr id="15" name="Slide Number Placeholder 2">
            <a:extLst>
              <a:ext uri="{FF2B5EF4-FFF2-40B4-BE49-F238E27FC236}">
                <a16:creationId xmlns:a16="http://schemas.microsoft.com/office/drawing/2014/main" id="{F0A7944F-64E0-4144-E2CA-15C61BE6D0BB}"/>
              </a:ext>
            </a:extLst>
          </p:cNvPr>
          <p:cNvSpPr txBox="1">
            <a:spLocks/>
          </p:cNvSpPr>
          <p:nvPr userDrawn="1"/>
        </p:nvSpPr>
        <p:spPr>
          <a:xfrm>
            <a:off x="11288139" y="6507970"/>
            <a:ext cx="830696" cy="281997"/>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mtClean="0"/>
              <a:pPr/>
              <a:t>‹#›</a:t>
            </a:fld>
            <a:endParaRPr lang="en-US" dirty="0"/>
          </a:p>
        </p:txBody>
      </p:sp>
      <p:pic>
        <p:nvPicPr>
          <p:cNvPr id="16" name="Picture 15">
            <a:extLst>
              <a:ext uri="{FF2B5EF4-FFF2-40B4-BE49-F238E27FC236}">
                <a16:creationId xmlns:a16="http://schemas.microsoft.com/office/drawing/2014/main" id="{6B41F3B5-C969-51D0-6554-87F22CF2FA4F}"/>
              </a:ext>
            </a:extLst>
          </p:cNvPr>
          <p:cNvPicPr>
            <a:picLocks noChangeAspect="1"/>
          </p:cNvPicPr>
          <p:nvPr userDrawn="1"/>
        </p:nvPicPr>
        <p:blipFill>
          <a:blip r:embed="rId5"/>
          <a:srcRect/>
          <a:stretch/>
        </p:blipFill>
        <p:spPr>
          <a:xfrm>
            <a:off x="551089" y="1179890"/>
            <a:ext cx="7638696" cy="4993820"/>
          </a:xfrm>
          <a:prstGeom prst="rect">
            <a:avLst/>
          </a:prstGeom>
        </p:spPr>
      </p:pic>
    </p:spTree>
    <p:extLst>
      <p:ext uri="{BB962C8B-B14F-4D97-AF65-F5344CB8AC3E}">
        <p14:creationId xmlns:p14="http://schemas.microsoft.com/office/powerpoint/2010/main" val="5805495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Left Align Picture">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23E14C44-3474-ACE6-51F8-17F01A4653C8}"/>
              </a:ext>
            </a:extLst>
          </p:cNvPr>
          <p:cNvSpPr>
            <a:spLocks noGrp="1"/>
          </p:cNvSpPr>
          <p:nvPr>
            <p:ph type="pic" sz="quarter" idx="10"/>
          </p:nvPr>
        </p:nvSpPr>
        <p:spPr>
          <a:xfrm>
            <a:off x="-5475" y="1733550"/>
            <a:ext cx="6096000" cy="3848100"/>
          </a:xfrm>
          <a:prstGeom prst="round2DiagRect">
            <a:avLst>
              <a:gd name="adj1" fmla="val 12411"/>
              <a:gd name="adj2" fmla="val 0"/>
            </a:avLst>
          </a:prstGeom>
        </p:spPr>
        <p:txBody>
          <a:bodyPr/>
          <a:lstStyle/>
          <a:p>
            <a:r>
              <a:rPr lang="en-US"/>
              <a:t>Click icon to add picture</a:t>
            </a:r>
          </a:p>
        </p:txBody>
      </p:sp>
      <p:pic>
        <p:nvPicPr>
          <p:cNvPr id="17" name="Picture 16" descr="A person wearing a headset and a computer&#10;&#10;AI-generated content may be incorrect.">
            <a:extLst>
              <a:ext uri="{FF2B5EF4-FFF2-40B4-BE49-F238E27FC236}">
                <a16:creationId xmlns:a16="http://schemas.microsoft.com/office/drawing/2014/main" id="{AD828A77-8FD0-EC6E-648C-469A95CCB597}"/>
              </a:ext>
            </a:extLst>
          </p:cNvPr>
          <p:cNvPicPr>
            <a:picLocks noChangeAspect="1"/>
          </p:cNvPicPr>
          <p:nvPr userDrawn="1"/>
        </p:nvPicPr>
        <p:blipFill>
          <a:blip r:embed="rId2"/>
          <a:srcRect t="92255"/>
          <a:stretch/>
        </p:blipFill>
        <p:spPr>
          <a:xfrm>
            <a:off x="0" y="6347230"/>
            <a:ext cx="12192000" cy="531090"/>
          </a:xfrm>
          <a:prstGeom prst="rect">
            <a:avLst/>
          </a:prstGeom>
        </p:spPr>
      </p:pic>
      <p:sp>
        <p:nvSpPr>
          <p:cNvPr id="18" name="TextBox 17">
            <a:extLst>
              <a:ext uri="{FF2B5EF4-FFF2-40B4-BE49-F238E27FC236}">
                <a16:creationId xmlns:a16="http://schemas.microsoft.com/office/drawing/2014/main" id="{A61848AB-0443-D1EB-D15E-F204197FD3A5}"/>
              </a:ext>
            </a:extLst>
          </p:cNvPr>
          <p:cNvSpPr txBox="1"/>
          <p:nvPr userDrawn="1"/>
        </p:nvSpPr>
        <p:spPr>
          <a:xfrm>
            <a:off x="1903210" y="6552042"/>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rPr>
              <a:t>Customer First   ●   Differentiate with Our People   ●   Bias for Action   ●   Continuous Improvement   ●   Accountability</a:t>
            </a:r>
          </a:p>
        </p:txBody>
      </p:sp>
      <p:cxnSp>
        <p:nvCxnSpPr>
          <p:cNvPr id="20" name="Straight Connector 19">
            <a:extLst>
              <a:ext uri="{FF2B5EF4-FFF2-40B4-BE49-F238E27FC236}">
                <a16:creationId xmlns:a16="http://schemas.microsoft.com/office/drawing/2014/main" id="{EEBA758F-B9FF-2522-C72F-FC86206A232E}"/>
              </a:ext>
            </a:extLst>
          </p:cNvPr>
          <p:cNvCxnSpPr/>
          <p:nvPr userDrawn="1"/>
        </p:nvCxnSpPr>
        <p:spPr>
          <a:xfrm>
            <a:off x="0" y="954157"/>
            <a:ext cx="121920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2" name="Title 6">
            <a:extLst>
              <a:ext uri="{FF2B5EF4-FFF2-40B4-BE49-F238E27FC236}">
                <a16:creationId xmlns:a16="http://schemas.microsoft.com/office/drawing/2014/main" id="{E0339F5C-6A43-67A4-895A-5041AE69072E}"/>
              </a:ext>
            </a:extLst>
          </p:cNvPr>
          <p:cNvSpPr>
            <a:spLocks noGrp="1"/>
          </p:cNvSpPr>
          <p:nvPr>
            <p:ph type="title"/>
          </p:nvPr>
        </p:nvSpPr>
        <p:spPr>
          <a:xfrm>
            <a:off x="522219" y="274154"/>
            <a:ext cx="10515600" cy="813766"/>
          </a:xfrm>
        </p:spPr>
        <p:txBody>
          <a:bodyPr/>
          <a:lstStyle>
            <a:lvl1pPr>
              <a:defRPr>
                <a:solidFill>
                  <a:srgbClr val="1D51A4"/>
                </a:solidFill>
              </a:defRPr>
            </a:lvl1pPr>
          </a:lstStyle>
          <a:p>
            <a:r>
              <a:rPr lang="en-US"/>
              <a:t>Click to edit Master title style</a:t>
            </a:r>
            <a:endParaRPr lang="en-US" dirty="0"/>
          </a:p>
        </p:txBody>
      </p:sp>
      <p:sp>
        <p:nvSpPr>
          <p:cNvPr id="23" name="Content Placeholder 2">
            <a:extLst>
              <a:ext uri="{FF2B5EF4-FFF2-40B4-BE49-F238E27FC236}">
                <a16:creationId xmlns:a16="http://schemas.microsoft.com/office/drawing/2014/main" id="{EED47BD5-3D03-8C7A-89E4-01B50EF74475}"/>
              </a:ext>
            </a:extLst>
          </p:cNvPr>
          <p:cNvSpPr>
            <a:spLocks noGrp="1"/>
          </p:cNvSpPr>
          <p:nvPr>
            <p:ph idx="1" hasCustomPrompt="1"/>
          </p:nvPr>
        </p:nvSpPr>
        <p:spPr>
          <a:xfrm>
            <a:off x="6583825" y="1733550"/>
            <a:ext cx="5279267" cy="3848100"/>
          </a:xfrm>
        </p:spPr>
        <p:txBody>
          <a:bodyPr>
            <a:normAutofit/>
          </a:bodyPr>
          <a:lstStyle>
            <a:lvl1pPr marL="0" indent="0">
              <a:buNone/>
              <a:defRPr sz="2400"/>
            </a:lvl1pPr>
            <a:lvl2pPr>
              <a:defRPr sz="2400"/>
            </a:lvl2pPr>
            <a:lvl3pPr>
              <a:defRPr sz="2400"/>
            </a:lvl3pPr>
            <a:lvl4pPr>
              <a:defRPr sz="2400"/>
            </a:lvl4pPr>
            <a:lvl5pPr>
              <a:defRPr sz="2400"/>
            </a:lvl5pPr>
          </a:lstStyle>
          <a:p>
            <a:pPr lvl="0"/>
            <a:r>
              <a:rPr lang="en-US" dirty="0"/>
              <a:t>Click to add text one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 name="Picture 1" descr="A close-up of a logo&#10;&#10;AI-generated content may be incorrect.">
            <a:extLst>
              <a:ext uri="{FF2B5EF4-FFF2-40B4-BE49-F238E27FC236}">
                <a16:creationId xmlns:a16="http://schemas.microsoft.com/office/drawing/2014/main" id="{EB862690-5334-0150-611E-CE7B656720C1}"/>
              </a:ext>
            </a:extLst>
          </p:cNvPr>
          <p:cNvPicPr>
            <a:picLocks noChangeAspect="1"/>
          </p:cNvPicPr>
          <p:nvPr userDrawn="1"/>
        </p:nvPicPr>
        <p:blipFill>
          <a:blip r:embed="rId3"/>
          <a:stretch>
            <a:fillRect/>
          </a:stretch>
        </p:blipFill>
        <p:spPr>
          <a:xfrm>
            <a:off x="10583885" y="290576"/>
            <a:ext cx="1287549" cy="488547"/>
          </a:xfrm>
          <a:prstGeom prst="rect">
            <a:avLst/>
          </a:prstGeom>
        </p:spPr>
      </p:pic>
    </p:spTree>
    <p:extLst>
      <p:ext uri="{BB962C8B-B14F-4D97-AF65-F5344CB8AC3E}">
        <p14:creationId xmlns:p14="http://schemas.microsoft.com/office/powerpoint/2010/main" val="360839246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Right Align Picture">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23E14C44-3474-ACE6-51F8-17F01A4653C8}"/>
              </a:ext>
            </a:extLst>
          </p:cNvPr>
          <p:cNvSpPr>
            <a:spLocks noGrp="1"/>
          </p:cNvSpPr>
          <p:nvPr>
            <p:ph type="pic" sz="quarter" idx="10"/>
          </p:nvPr>
        </p:nvSpPr>
        <p:spPr>
          <a:xfrm flipH="1">
            <a:off x="6096000" y="1733550"/>
            <a:ext cx="6096000" cy="3848100"/>
          </a:xfrm>
          <a:prstGeom prst="round2DiagRect">
            <a:avLst>
              <a:gd name="adj1" fmla="val 12411"/>
              <a:gd name="adj2" fmla="val 0"/>
            </a:avLst>
          </a:prstGeom>
        </p:spPr>
        <p:txBody>
          <a:bodyPr/>
          <a:lstStyle/>
          <a:p>
            <a:r>
              <a:rPr lang="en-US"/>
              <a:t>Click icon to add picture</a:t>
            </a:r>
          </a:p>
        </p:txBody>
      </p:sp>
      <p:pic>
        <p:nvPicPr>
          <p:cNvPr id="17" name="Picture 16" descr="A person wearing a headset and a computer&#10;&#10;AI-generated content may be incorrect.">
            <a:extLst>
              <a:ext uri="{FF2B5EF4-FFF2-40B4-BE49-F238E27FC236}">
                <a16:creationId xmlns:a16="http://schemas.microsoft.com/office/drawing/2014/main" id="{AD828A77-8FD0-EC6E-648C-469A95CCB597}"/>
              </a:ext>
            </a:extLst>
          </p:cNvPr>
          <p:cNvPicPr>
            <a:picLocks noChangeAspect="1"/>
          </p:cNvPicPr>
          <p:nvPr userDrawn="1"/>
        </p:nvPicPr>
        <p:blipFill>
          <a:blip r:embed="rId2"/>
          <a:srcRect t="92255"/>
          <a:stretch/>
        </p:blipFill>
        <p:spPr>
          <a:xfrm>
            <a:off x="0" y="6347230"/>
            <a:ext cx="12192000" cy="531090"/>
          </a:xfrm>
          <a:prstGeom prst="rect">
            <a:avLst/>
          </a:prstGeom>
        </p:spPr>
      </p:pic>
      <p:sp>
        <p:nvSpPr>
          <p:cNvPr id="18" name="TextBox 17">
            <a:extLst>
              <a:ext uri="{FF2B5EF4-FFF2-40B4-BE49-F238E27FC236}">
                <a16:creationId xmlns:a16="http://schemas.microsoft.com/office/drawing/2014/main" id="{A61848AB-0443-D1EB-D15E-F204197FD3A5}"/>
              </a:ext>
            </a:extLst>
          </p:cNvPr>
          <p:cNvSpPr txBox="1"/>
          <p:nvPr userDrawn="1"/>
        </p:nvSpPr>
        <p:spPr>
          <a:xfrm>
            <a:off x="1903210" y="6552042"/>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rPr>
              <a:t>Customer First   ●   Differentiate with Our People   ●   Bias for Action   ●   Continuous Improvement   ●   Accountability</a:t>
            </a:r>
          </a:p>
        </p:txBody>
      </p:sp>
      <p:cxnSp>
        <p:nvCxnSpPr>
          <p:cNvPr id="20" name="Straight Connector 19">
            <a:extLst>
              <a:ext uri="{FF2B5EF4-FFF2-40B4-BE49-F238E27FC236}">
                <a16:creationId xmlns:a16="http://schemas.microsoft.com/office/drawing/2014/main" id="{EEBA758F-B9FF-2522-C72F-FC86206A232E}"/>
              </a:ext>
            </a:extLst>
          </p:cNvPr>
          <p:cNvCxnSpPr/>
          <p:nvPr userDrawn="1"/>
        </p:nvCxnSpPr>
        <p:spPr>
          <a:xfrm>
            <a:off x="0" y="954157"/>
            <a:ext cx="121920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2" name="Title 6">
            <a:extLst>
              <a:ext uri="{FF2B5EF4-FFF2-40B4-BE49-F238E27FC236}">
                <a16:creationId xmlns:a16="http://schemas.microsoft.com/office/drawing/2014/main" id="{E0339F5C-6A43-67A4-895A-5041AE69072E}"/>
              </a:ext>
            </a:extLst>
          </p:cNvPr>
          <p:cNvSpPr>
            <a:spLocks noGrp="1"/>
          </p:cNvSpPr>
          <p:nvPr>
            <p:ph type="title"/>
          </p:nvPr>
        </p:nvSpPr>
        <p:spPr>
          <a:xfrm>
            <a:off x="522219" y="274154"/>
            <a:ext cx="10515600" cy="813766"/>
          </a:xfrm>
        </p:spPr>
        <p:txBody>
          <a:bodyPr/>
          <a:lstStyle>
            <a:lvl1pPr>
              <a:defRPr>
                <a:solidFill>
                  <a:srgbClr val="1D51A4"/>
                </a:solidFill>
              </a:defRPr>
            </a:lvl1pPr>
          </a:lstStyle>
          <a:p>
            <a:r>
              <a:rPr lang="en-US"/>
              <a:t>Click to edit Master title style</a:t>
            </a:r>
            <a:endParaRPr lang="en-US" dirty="0"/>
          </a:p>
        </p:txBody>
      </p:sp>
      <p:sp>
        <p:nvSpPr>
          <p:cNvPr id="23" name="Content Placeholder 2">
            <a:extLst>
              <a:ext uri="{FF2B5EF4-FFF2-40B4-BE49-F238E27FC236}">
                <a16:creationId xmlns:a16="http://schemas.microsoft.com/office/drawing/2014/main" id="{EED47BD5-3D03-8C7A-89E4-01B50EF74475}"/>
              </a:ext>
            </a:extLst>
          </p:cNvPr>
          <p:cNvSpPr>
            <a:spLocks noGrp="1"/>
          </p:cNvSpPr>
          <p:nvPr>
            <p:ph idx="1" hasCustomPrompt="1"/>
          </p:nvPr>
        </p:nvSpPr>
        <p:spPr>
          <a:xfrm>
            <a:off x="561975" y="1733550"/>
            <a:ext cx="5279267" cy="3848100"/>
          </a:xfrm>
        </p:spPr>
        <p:txBody>
          <a:bodyPr>
            <a:normAutofit/>
          </a:bodyPr>
          <a:lstStyle>
            <a:lvl1pPr marL="0" indent="0">
              <a:buNone/>
              <a:defRPr sz="2400"/>
            </a:lvl1pPr>
            <a:lvl2pPr>
              <a:defRPr sz="2400"/>
            </a:lvl2pPr>
            <a:lvl3pPr>
              <a:defRPr sz="2400"/>
            </a:lvl3pPr>
            <a:lvl4pPr>
              <a:defRPr sz="2400"/>
            </a:lvl4pPr>
            <a:lvl5pPr>
              <a:defRPr sz="2400"/>
            </a:lvl5pPr>
          </a:lstStyle>
          <a:p>
            <a:pPr lvl="0"/>
            <a:r>
              <a:rPr lang="en-US" dirty="0"/>
              <a:t>Click to add text one column</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25" name="Picture 24" descr="A close-up of a logo&#10;&#10;AI-generated content may be incorrect.">
            <a:extLst>
              <a:ext uri="{FF2B5EF4-FFF2-40B4-BE49-F238E27FC236}">
                <a16:creationId xmlns:a16="http://schemas.microsoft.com/office/drawing/2014/main" id="{2FE62923-E862-1C27-D329-884F588E40F1}"/>
              </a:ext>
            </a:extLst>
          </p:cNvPr>
          <p:cNvPicPr>
            <a:picLocks noChangeAspect="1"/>
          </p:cNvPicPr>
          <p:nvPr userDrawn="1"/>
        </p:nvPicPr>
        <p:blipFill>
          <a:blip r:embed="rId3"/>
          <a:stretch>
            <a:fillRect/>
          </a:stretch>
        </p:blipFill>
        <p:spPr>
          <a:xfrm>
            <a:off x="10583885" y="290576"/>
            <a:ext cx="1287549" cy="488547"/>
          </a:xfrm>
          <a:prstGeom prst="rect">
            <a:avLst/>
          </a:prstGeom>
        </p:spPr>
      </p:pic>
    </p:spTree>
    <p:extLst>
      <p:ext uri="{BB962C8B-B14F-4D97-AF65-F5344CB8AC3E}">
        <p14:creationId xmlns:p14="http://schemas.microsoft.com/office/powerpoint/2010/main" val="16686004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 col - 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2DD6A1-AC88-2646-9FA0-E5FE6669FB2F}"/>
              </a:ext>
            </a:extLst>
          </p:cNvPr>
          <p:cNvSpPr>
            <a:spLocks noGrp="1"/>
          </p:cNvSpPr>
          <p:nvPr>
            <p:ph sz="half" idx="1"/>
          </p:nvPr>
        </p:nvSpPr>
        <p:spPr>
          <a:xfrm>
            <a:off x="584205" y="1300480"/>
            <a:ext cx="5181600" cy="4842617"/>
          </a:xfrm>
        </p:spPr>
        <p:txBody>
          <a:bodyPr>
            <a:normAutofit/>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70E6EF3-9276-4346-A5DA-6A2D75A1C4FD}"/>
              </a:ext>
            </a:extLst>
          </p:cNvPr>
          <p:cNvSpPr>
            <a:spLocks noGrp="1"/>
          </p:cNvSpPr>
          <p:nvPr>
            <p:ph sz="half" idx="2"/>
          </p:nvPr>
        </p:nvSpPr>
        <p:spPr>
          <a:xfrm>
            <a:off x="5918205" y="1300480"/>
            <a:ext cx="5181600" cy="4842617"/>
          </a:xfrm>
        </p:spPr>
        <p:txBody>
          <a:bodyPr>
            <a:normAutofit/>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6BDE8601-5391-834A-AD4E-A4A636A1B0FE}"/>
              </a:ext>
            </a:extLst>
          </p:cNvPr>
          <p:cNvSpPr>
            <a:spLocks noGrp="1"/>
          </p:cNvSpPr>
          <p:nvPr>
            <p:ph type="sldNum" sz="quarter" idx="4"/>
          </p:nvPr>
        </p:nvSpPr>
        <p:spPr>
          <a:xfrm>
            <a:off x="10810215" y="6443853"/>
            <a:ext cx="830696" cy="281997"/>
          </a:xfrm>
          <a:prstGeom prst="rect">
            <a:avLst/>
          </a:prstGeom>
        </p:spPr>
        <p:txBody>
          <a:bodyPr/>
          <a:lstStyle>
            <a:lvl1pPr algn="r">
              <a:defRPr sz="1100">
                <a:solidFill>
                  <a:srgbClr val="008557"/>
                </a:solidFill>
              </a:defRPr>
            </a:lvl1pPr>
          </a:lstStyle>
          <a:p>
            <a:fld id="{065D75E3-62B6-C44A-8295-14DF27978E1A}" type="slidenum">
              <a:rPr lang="en-US" smtClean="0"/>
              <a:pPr/>
              <a:t>‹#›</a:t>
            </a:fld>
            <a:endParaRPr lang="en-US" dirty="0"/>
          </a:p>
        </p:txBody>
      </p:sp>
      <p:sp>
        <p:nvSpPr>
          <p:cNvPr id="2" name="Title 1">
            <a:extLst>
              <a:ext uri="{FF2B5EF4-FFF2-40B4-BE49-F238E27FC236}">
                <a16:creationId xmlns:a16="http://schemas.microsoft.com/office/drawing/2014/main" id="{2591E566-67A2-8AA6-7F41-2E236429B2B4}"/>
              </a:ext>
            </a:extLst>
          </p:cNvPr>
          <p:cNvSpPr>
            <a:spLocks noGrp="1"/>
          </p:cNvSpPr>
          <p:nvPr>
            <p:ph type="title"/>
          </p:nvPr>
        </p:nvSpPr>
        <p:spPr/>
        <p:txBody>
          <a:bodyPr/>
          <a:lstStyle>
            <a:lvl1pPr>
              <a:defRPr>
                <a:solidFill>
                  <a:srgbClr val="1D51A4"/>
                </a:solidFill>
              </a:defRPr>
            </a:lvl1pPr>
          </a:lstStyle>
          <a:p>
            <a:r>
              <a:rPr lang="en-US"/>
              <a:t>Click to edit Master title style</a:t>
            </a:r>
            <a:endParaRPr lang="en-US" dirty="0"/>
          </a:p>
        </p:txBody>
      </p:sp>
    </p:spTree>
    <p:extLst>
      <p:ext uri="{BB962C8B-B14F-4D97-AF65-F5344CB8AC3E}">
        <p14:creationId xmlns:p14="http://schemas.microsoft.com/office/powerpoint/2010/main" val="11917993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 col - 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184501A-284F-E44B-8EF0-DE7C5AC8CDBD}"/>
              </a:ext>
            </a:extLst>
          </p:cNvPr>
          <p:cNvSpPr>
            <a:spLocks noGrp="1"/>
          </p:cNvSpPr>
          <p:nvPr>
            <p:ph type="body" idx="1"/>
          </p:nvPr>
        </p:nvSpPr>
        <p:spPr>
          <a:xfrm>
            <a:off x="603504" y="1228725"/>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CA557EF-4FA4-0F46-8D23-95E72AE224C3}"/>
              </a:ext>
            </a:extLst>
          </p:cNvPr>
          <p:cNvSpPr>
            <a:spLocks noGrp="1"/>
          </p:cNvSpPr>
          <p:nvPr>
            <p:ph sz="half" idx="2"/>
          </p:nvPr>
        </p:nvSpPr>
        <p:spPr>
          <a:xfrm>
            <a:off x="602721" y="2052637"/>
            <a:ext cx="5157787" cy="3684588"/>
          </a:xfrm>
        </p:spPr>
        <p:txBody>
          <a:bodyPr>
            <a:normAutofit/>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B55248A8-5CF0-7649-BBB5-1103CDD0C1AD}"/>
              </a:ext>
            </a:extLst>
          </p:cNvPr>
          <p:cNvSpPr>
            <a:spLocks noGrp="1"/>
          </p:cNvSpPr>
          <p:nvPr>
            <p:ph type="body" sz="quarter" idx="3"/>
          </p:nvPr>
        </p:nvSpPr>
        <p:spPr>
          <a:xfrm>
            <a:off x="5935133" y="1228725"/>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EF7A972-E294-5440-AB53-6885D3D37A1A}"/>
              </a:ext>
            </a:extLst>
          </p:cNvPr>
          <p:cNvSpPr>
            <a:spLocks noGrp="1"/>
          </p:cNvSpPr>
          <p:nvPr>
            <p:ph sz="quarter" idx="4"/>
          </p:nvPr>
        </p:nvSpPr>
        <p:spPr>
          <a:xfrm>
            <a:off x="5935133" y="2052637"/>
            <a:ext cx="5183188" cy="3684588"/>
          </a:xfrm>
        </p:spPr>
        <p:txBody>
          <a:bodyPr/>
          <a:lstStyle>
            <a:lvl1pPr>
              <a:defRPr sz="2400"/>
            </a:lvl1pPr>
            <a:lvl2pPr>
              <a:defRPr sz="2400"/>
            </a:lvl2pPr>
            <a:lvl3pPr>
              <a:defRPr sz="24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Slide Number Placeholder 5">
            <a:extLst>
              <a:ext uri="{FF2B5EF4-FFF2-40B4-BE49-F238E27FC236}">
                <a16:creationId xmlns:a16="http://schemas.microsoft.com/office/drawing/2014/main" id="{21A0D1AD-32C6-2B4C-B2ED-725F747B183C}"/>
              </a:ext>
            </a:extLst>
          </p:cNvPr>
          <p:cNvSpPr txBox="1">
            <a:spLocks/>
          </p:cNvSpPr>
          <p:nvPr userDrawn="1"/>
        </p:nvSpPr>
        <p:spPr>
          <a:xfrm>
            <a:off x="10810215" y="6443853"/>
            <a:ext cx="830696" cy="281997"/>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mtClean="0"/>
              <a:pPr/>
              <a:t>‹#›</a:t>
            </a:fld>
            <a:endParaRPr lang="en-US" dirty="0"/>
          </a:p>
        </p:txBody>
      </p:sp>
      <p:sp>
        <p:nvSpPr>
          <p:cNvPr id="2" name="Title 1">
            <a:extLst>
              <a:ext uri="{FF2B5EF4-FFF2-40B4-BE49-F238E27FC236}">
                <a16:creationId xmlns:a16="http://schemas.microsoft.com/office/drawing/2014/main" id="{C5A56346-D337-B37B-8E74-62A4C0BF879E}"/>
              </a:ext>
            </a:extLst>
          </p:cNvPr>
          <p:cNvSpPr>
            <a:spLocks noGrp="1"/>
          </p:cNvSpPr>
          <p:nvPr>
            <p:ph type="title"/>
          </p:nvPr>
        </p:nvSpPr>
        <p:spPr/>
        <p:txBody>
          <a:bodyPr/>
          <a:lstStyle>
            <a:lvl1pPr>
              <a:defRPr>
                <a:solidFill>
                  <a:srgbClr val="1D51A4"/>
                </a:solidFill>
              </a:defRPr>
            </a:lvl1pPr>
          </a:lstStyle>
          <a:p>
            <a:r>
              <a:rPr lang="en-US"/>
              <a:t>Click to edit Master title style</a:t>
            </a:r>
            <a:endParaRPr lang="en-US" dirty="0"/>
          </a:p>
        </p:txBody>
      </p:sp>
    </p:spTree>
    <p:extLst>
      <p:ext uri="{BB962C8B-B14F-4D97-AF65-F5344CB8AC3E}">
        <p14:creationId xmlns:p14="http://schemas.microsoft.com/office/powerpoint/2010/main" val="2930636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Section Divider">
    <p:spTree>
      <p:nvGrpSpPr>
        <p:cNvPr id="1" name=""/>
        <p:cNvGrpSpPr/>
        <p:nvPr/>
      </p:nvGrpSpPr>
      <p:grpSpPr>
        <a:xfrm>
          <a:off x="0" y="0"/>
          <a:ext cx="0" cy="0"/>
          <a:chOff x="0" y="0"/>
          <a:chExt cx="0" cy="0"/>
        </a:xfrm>
      </p:grpSpPr>
      <p:pic>
        <p:nvPicPr>
          <p:cNvPr id="10" name="Picture 9" descr="A blue and green background with white text&#10;&#10;Description automatically generated">
            <a:extLst>
              <a:ext uri="{FF2B5EF4-FFF2-40B4-BE49-F238E27FC236}">
                <a16:creationId xmlns:a16="http://schemas.microsoft.com/office/drawing/2014/main" id="{AEC9CBD3-B3E0-3BF1-82E5-C8F9E5D7C21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8519" y="-110834"/>
            <a:ext cx="12389038" cy="6968834"/>
          </a:xfrm>
          <a:prstGeom prst="rect">
            <a:avLst/>
          </a:prstGeom>
        </p:spPr>
      </p:pic>
      <p:sp>
        <p:nvSpPr>
          <p:cNvPr id="14" name="Slide Number Placeholder 5">
            <a:extLst>
              <a:ext uri="{FF2B5EF4-FFF2-40B4-BE49-F238E27FC236}">
                <a16:creationId xmlns:a16="http://schemas.microsoft.com/office/drawing/2014/main" id="{3F447182-01FC-1C43-BE14-7ABC3D59D23C}"/>
              </a:ext>
            </a:extLst>
          </p:cNvPr>
          <p:cNvSpPr>
            <a:spLocks noGrp="1"/>
          </p:cNvSpPr>
          <p:nvPr>
            <p:ph type="sldNum" sz="quarter" idx="4"/>
          </p:nvPr>
        </p:nvSpPr>
        <p:spPr>
          <a:xfrm>
            <a:off x="10810215" y="6443853"/>
            <a:ext cx="830696" cy="281997"/>
          </a:xfrm>
          <a:prstGeom prst="rect">
            <a:avLst/>
          </a:prstGeom>
        </p:spPr>
        <p:txBody>
          <a:bodyPr/>
          <a:lstStyle>
            <a:lvl1pPr algn="r">
              <a:defRPr sz="1100">
                <a:solidFill>
                  <a:schemeClr val="bg1"/>
                </a:solidFill>
              </a:defRPr>
            </a:lvl1pPr>
          </a:lstStyle>
          <a:p>
            <a:fld id="{065D75E3-62B6-C44A-8295-14DF27978E1A}" type="slidenum">
              <a:rPr lang="en-US" smtClean="0"/>
              <a:pPr/>
              <a:t>‹#›</a:t>
            </a:fld>
            <a:endParaRPr lang="en-US" dirty="0"/>
          </a:p>
        </p:txBody>
      </p:sp>
      <p:sp>
        <p:nvSpPr>
          <p:cNvPr id="4" name="Title 3">
            <a:extLst>
              <a:ext uri="{FF2B5EF4-FFF2-40B4-BE49-F238E27FC236}">
                <a16:creationId xmlns:a16="http://schemas.microsoft.com/office/drawing/2014/main" id="{4F1F69DE-FA2C-7B71-5D50-B55A8E6A70E0}"/>
              </a:ext>
            </a:extLst>
          </p:cNvPr>
          <p:cNvSpPr>
            <a:spLocks noGrp="1"/>
          </p:cNvSpPr>
          <p:nvPr>
            <p:ph type="title"/>
          </p:nvPr>
        </p:nvSpPr>
        <p:spPr>
          <a:xfrm>
            <a:off x="3329609" y="3676303"/>
            <a:ext cx="8311302" cy="2635399"/>
          </a:xfrm>
        </p:spPr>
        <p:txBody>
          <a:bodyPr anchor="t"/>
          <a:lstStyle>
            <a:lvl1pPr algn="r">
              <a:defRPr>
                <a:solidFill>
                  <a:schemeClr val="bg1"/>
                </a:solidFill>
              </a:defRPr>
            </a:lvl1pPr>
          </a:lstStyle>
          <a:p>
            <a:r>
              <a:rPr lang="en-US"/>
              <a:t>Click to edit Master title style</a:t>
            </a:r>
            <a:endParaRPr lang="en-US" dirty="0"/>
          </a:p>
        </p:txBody>
      </p:sp>
      <p:sp>
        <p:nvSpPr>
          <p:cNvPr id="2" name="TextBox 1">
            <a:extLst>
              <a:ext uri="{FF2B5EF4-FFF2-40B4-BE49-F238E27FC236}">
                <a16:creationId xmlns:a16="http://schemas.microsoft.com/office/drawing/2014/main" id="{EB628403-CC8F-D4CC-AF3C-117919B785BF}"/>
              </a:ext>
            </a:extLst>
          </p:cNvPr>
          <p:cNvSpPr txBox="1"/>
          <p:nvPr userDrawn="1"/>
        </p:nvSpPr>
        <p:spPr>
          <a:xfrm>
            <a:off x="1903210" y="6531722"/>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rPr>
              <a:t>Customer First   ●   Differentiate with Our People   ●   Bias for Action   ●   Continuous Improvement   ●   Accountability</a:t>
            </a:r>
          </a:p>
        </p:txBody>
      </p:sp>
    </p:spTree>
    <p:extLst>
      <p:ext uri="{BB962C8B-B14F-4D97-AF65-F5344CB8AC3E}">
        <p14:creationId xmlns:p14="http://schemas.microsoft.com/office/powerpoint/2010/main" val="1473994324"/>
      </p:ext>
    </p:extLst>
  </p:cSld>
  <p:clrMapOvr>
    <a:masterClrMapping/>
  </p:clrMapOvr>
  <p:extLst>
    <p:ext uri="{DCECCB84-F9BA-43D5-87BE-67443E8EF086}">
      <p15:sldGuideLst xmlns:p15="http://schemas.microsoft.com/office/powerpoint/2012/main">
        <p15:guide id="1" orient="horz" pos="4032"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Pictures Caption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F14B251-ABDF-6748-A6B9-E6D1BD19B251}"/>
              </a:ext>
            </a:extLst>
          </p:cNvPr>
          <p:cNvSpPr/>
          <p:nvPr userDrawn="1"/>
        </p:nvSpPr>
        <p:spPr>
          <a:xfrm>
            <a:off x="0" y="4129548"/>
            <a:ext cx="12192000" cy="2728452"/>
          </a:xfrm>
          <a:prstGeom prst="rect">
            <a:avLst/>
          </a:prstGeom>
          <a:solidFill>
            <a:srgbClr val="1D5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04929A1-967C-F341-AF52-34A1C0CD06CD}"/>
              </a:ext>
            </a:extLst>
          </p:cNvPr>
          <p:cNvSpPr txBox="1">
            <a:spLocks/>
          </p:cNvSpPr>
          <p:nvPr userDrawn="1"/>
        </p:nvSpPr>
        <p:spPr>
          <a:xfrm>
            <a:off x="10810215" y="6443853"/>
            <a:ext cx="830696" cy="281997"/>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mtClean="0">
                <a:solidFill>
                  <a:schemeClr val="bg1"/>
                </a:solidFill>
              </a:rPr>
              <a:pPr/>
              <a:t>‹#›</a:t>
            </a:fld>
            <a:endParaRPr lang="en-US" dirty="0">
              <a:solidFill>
                <a:schemeClr val="bg1"/>
              </a:solidFill>
            </a:endParaRPr>
          </a:p>
        </p:txBody>
      </p:sp>
      <p:sp>
        <p:nvSpPr>
          <p:cNvPr id="14" name="Rectangle 13">
            <a:extLst>
              <a:ext uri="{FF2B5EF4-FFF2-40B4-BE49-F238E27FC236}">
                <a16:creationId xmlns:a16="http://schemas.microsoft.com/office/drawing/2014/main" id="{760F4762-2C9D-7149-971D-CB5E684C8703}"/>
              </a:ext>
            </a:extLst>
          </p:cNvPr>
          <p:cNvSpPr/>
          <p:nvPr userDrawn="1"/>
        </p:nvSpPr>
        <p:spPr>
          <a:xfrm>
            <a:off x="0" y="982980"/>
            <a:ext cx="7972425" cy="45719"/>
          </a:xfrm>
          <a:prstGeom prst="rect">
            <a:avLst/>
          </a:prstGeom>
          <a:solidFill>
            <a:srgbClr val="1D5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Picture Placeholder 6">
            <a:extLst>
              <a:ext uri="{FF2B5EF4-FFF2-40B4-BE49-F238E27FC236}">
                <a16:creationId xmlns:a16="http://schemas.microsoft.com/office/drawing/2014/main" id="{5CA03796-B25C-A34F-8703-F87151B79A1A}"/>
              </a:ext>
            </a:extLst>
          </p:cNvPr>
          <p:cNvSpPr>
            <a:spLocks noGrp="1"/>
          </p:cNvSpPr>
          <p:nvPr>
            <p:ph type="pic" sz="quarter" idx="10"/>
          </p:nvPr>
        </p:nvSpPr>
        <p:spPr>
          <a:xfrm>
            <a:off x="722313" y="1325563"/>
            <a:ext cx="3309937" cy="2487485"/>
          </a:xfrm>
        </p:spPr>
        <p:txBody>
          <a:bodyPr/>
          <a:lstStyle/>
          <a:p>
            <a:r>
              <a:rPr lang="en-US"/>
              <a:t>Click icon to add picture</a:t>
            </a:r>
          </a:p>
        </p:txBody>
      </p:sp>
      <p:sp>
        <p:nvSpPr>
          <p:cNvPr id="17" name="Picture Placeholder 6">
            <a:extLst>
              <a:ext uri="{FF2B5EF4-FFF2-40B4-BE49-F238E27FC236}">
                <a16:creationId xmlns:a16="http://schemas.microsoft.com/office/drawing/2014/main" id="{94C37717-997F-1347-AEA7-92870F13135B}"/>
              </a:ext>
            </a:extLst>
          </p:cNvPr>
          <p:cNvSpPr>
            <a:spLocks noGrp="1"/>
          </p:cNvSpPr>
          <p:nvPr>
            <p:ph type="pic" sz="quarter" idx="11"/>
          </p:nvPr>
        </p:nvSpPr>
        <p:spPr>
          <a:xfrm>
            <a:off x="4526643" y="1325563"/>
            <a:ext cx="3309937" cy="2487485"/>
          </a:xfrm>
        </p:spPr>
        <p:txBody>
          <a:bodyPr/>
          <a:lstStyle/>
          <a:p>
            <a:r>
              <a:rPr lang="en-US"/>
              <a:t>Click icon to add picture</a:t>
            </a:r>
          </a:p>
        </p:txBody>
      </p:sp>
      <p:sp>
        <p:nvSpPr>
          <p:cNvPr id="18" name="Picture Placeholder 6">
            <a:extLst>
              <a:ext uri="{FF2B5EF4-FFF2-40B4-BE49-F238E27FC236}">
                <a16:creationId xmlns:a16="http://schemas.microsoft.com/office/drawing/2014/main" id="{C7AB06D3-03B6-9646-A9E7-9270C551EEF5}"/>
              </a:ext>
            </a:extLst>
          </p:cNvPr>
          <p:cNvSpPr>
            <a:spLocks noGrp="1"/>
          </p:cNvSpPr>
          <p:nvPr>
            <p:ph type="pic" sz="quarter" idx="12"/>
          </p:nvPr>
        </p:nvSpPr>
        <p:spPr>
          <a:xfrm>
            <a:off x="8330974" y="1325563"/>
            <a:ext cx="3309937" cy="2487485"/>
          </a:xfrm>
        </p:spPr>
        <p:txBody>
          <a:bodyPr/>
          <a:lstStyle/>
          <a:p>
            <a:r>
              <a:rPr lang="en-US"/>
              <a:t>Click icon to add picture</a:t>
            </a:r>
          </a:p>
        </p:txBody>
      </p:sp>
      <p:sp>
        <p:nvSpPr>
          <p:cNvPr id="20" name="Text Placeholder 19">
            <a:extLst>
              <a:ext uri="{FF2B5EF4-FFF2-40B4-BE49-F238E27FC236}">
                <a16:creationId xmlns:a16="http://schemas.microsoft.com/office/drawing/2014/main" id="{DC76DE6F-23E6-F34B-8B43-B9EFD7911E2A}"/>
              </a:ext>
            </a:extLst>
          </p:cNvPr>
          <p:cNvSpPr>
            <a:spLocks noGrp="1"/>
          </p:cNvSpPr>
          <p:nvPr>
            <p:ph type="body" sz="quarter" idx="13"/>
          </p:nvPr>
        </p:nvSpPr>
        <p:spPr>
          <a:xfrm>
            <a:off x="722313" y="4406900"/>
            <a:ext cx="3309937" cy="1701800"/>
          </a:xfrm>
        </p:spPr>
        <p:txBody>
          <a:bodyPr>
            <a:no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9">
            <a:extLst>
              <a:ext uri="{FF2B5EF4-FFF2-40B4-BE49-F238E27FC236}">
                <a16:creationId xmlns:a16="http://schemas.microsoft.com/office/drawing/2014/main" id="{36578B75-700B-8A4E-AA81-22412BA1CFFA}"/>
              </a:ext>
            </a:extLst>
          </p:cNvPr>
          <p:cNvSpPr>
            <a:spLocks noGrp="1"/>
          </p:cNvSpPr>
          <p:nvPr>
            <p:ph type="body" sz="quarter" idx="14"/>
          </p:nvPr>
        </p:nvSpPr>
        <p:spPr>
          <a:xfrm>
            <a:off x="4526643" y="4406900"/>
            <a:ext cx="3309937" cy="1701800"/>
          </a:xfrm>
        </p:spPr>
        <p:txBody>
          <a:bodyPr>
            <a:no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19">
            <a:extLst>
              <a:ext uri="{FF2B5EF4-FFF2-40B4-BE49-F238E27FC236}">
                <a16:creationId xmlns:a16="http://schemas.microsoft.com/office/drawing/2014/main" id="{26D6F04F-AC21-874E-838B-FF13C5EBAF27}"/>
              </a:ext>
            </a:extLst>
          </p:cNvPr>
          <p:cNvSpPr>
            <a:spLocks noGrp="1"/>
          </p:cNvSpPr>
          <p:nvPr>
            <p:ph type="body" sz="quarter" idx="15"/>
          </p:nvPr>
        </p:nvSpPr>
        <p:spPr>
          <a:xfrm>
            <a:off x="8372475" y="4406900"/>
            <a:ext cx="3309937" cy="1701800"/>
          </a:xfrm>
        </p:spPr>
        <p:txBody>
          <a:bodyPr>
            <a:no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98CF1358-8703-98B0-31D8-111919ABFD28}"/>
              </a:ext>
            </a:extLst>
          </p:cNvPr>
          <p:cNvSpPr>
            <a:spLocks noGrp="1"/>
          </p:cNvSpPr>
          <p:nvPr>
            <p:ph type="title"/>
          </p:nvPr>
        </p:nvSpPr>
        <p:spPr/>
        <p:txBody>
          <a:bodyPr/>
          <a:lstStyle>
            <a:lvl1pPr>
              <a:defRPr>
                <a:solidFill>
                  <a:srgbClr val="1D51A4"/>
                </a:solidFill>
              </a:defRPr>
            </a:lvl1pPr>
          </a:lstStyle>
          <a:p>
            <a:r>
              <a:rPr lang="en-US"/>
              <a:t>Click to edit Master title style</a:t>
            </a:r>
          </a:p>
        </p:txBody>
      </p:sp>
      <p:pic>
        <p:nvPicPr>
          <p:cNvPr id="3" name="Picture 2">
            <a:extLst>
              <a:ext uri="{FF2B5EF4-FFF2-40B4-BE49-F238E27FC236}">
                <a16:creationId xmlns:a16="http://schemas.microsoft.com/office/drawing/2014/main" id="{60789D9D-B204-8473-2DAB-8EB7DAEAFE5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022" y="6181725"/>
            <a:ext cx="1149668" cy="676275"/>
          </a:xfrm>
          <a:prstGeom prst="rect">
            <a:avLst/>
          </a:prstGeom>
        </p:spPr>
      </p:pic>
    </p:spTree>
    <p:extLst>
      <p:ext uri="{BB962C8B-B14F-4D97-AF65-F5344CB8AC3E}">
        <p14:creationId xmlns:p14="http://schemas.microsoft.com/office/powerpoint/2010/main" val="40140299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Pictures Charts">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F14B251-ABDF-6748-A6B9-E6D1BD19B251}"/>
              </a:ext>
            </a:extLst>
          </p:cNvPr>
          <p:cNvSpPr/>
          <p:nvPr userDrawn="1"/>
        </p:nvSpPr>
        <p:spPr>
          <a:xfrm>
            <a:off x="0" y="4129548"/>
            <a:ext cx="12192000" cy="2728452"/>
          </a:xfrm>
          <a:prstGeom prst="rect">
            <a:avLst/>
          </a:prstGeom>
          <a:solidFill>
            <a:srgbClr val="0085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Slide Number Placeholder 5">
            <a:extLst>
              <a:ext uri="{FF2B5EF4-FFF2-40B4-BE49-F238E27FC236}">
                <a16:creationId xmlns:a16="http://schemas.microsoft.com/office/drawing/2014/main" id="{404929A1-967C-F341-AF52-34A1C0CD06CD}"/>
              </a:ext>
            </a:extLst>
          </p:cNvPr>
          <p:cNvSpPr txBox="1">
            <a:spLocks/>
          </p:cNvSpPr>
          <p:nvPr userDrawn="1"/>
        </p:nvSpPr>
        <p:spPr>
          <a:xfrm>
            <a:off x="10810215" y="6443853"/>
            <a:ext cx="830696" cy="281997"/>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mtClean="0">
                <a:solidFill>
                  <a:schemeClr val="bg1"/>
                </a:solidFill>
              </a:rPr>
              <a:pPr/>
              <a:t>‹#›</a:t>
            </a:fld>
            <a:endParaRPr lang="en-US" dirty="0">
              <a:solidFill>
                <a:schemeClr val="bg1"/>
              </a:solidFill>
            </a:endParaRPr>
          </a:p>
        </p:txBody>
      </p:sp>
      <p:sp>
        <p:nvSpPr>
          <p:cNvPr id="14" name="Rectangle 13">
            <a:extLst>
              <a:ext uri="{FF2B5EF4-FFF2-40B4-BE49-F238E27FC236}">
                <a16:creationId xmlns:a16="http://schemas.microsoft.com/office/drawing/2014/main" id="{760F4762-2C9D-7149-971D-CB5E684C8703}"/>
              </a:ext>
            </a:extLst>
          </p:cNvPr>
          <p:cNvSpPr/>
          <p:nvPr userDrawn="1"/>
        </p:nvSpPr>
        <p:spPr>
          <a:xfrm>
            <a:off x="0" y="982980"/>
            <a:ext cx="7972425" cy="45719"/>
          </a:xfrm>
          <a:prstGeom prst="rect">
            <a:avLst/>
          </a:prstGeom>
          <a:solidFill>
            <a:srgbClr val="1D5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 Placeholder 19">
            <a:extLst>
              <a:ext uri="{FF2B5EF4-FFF2-40B4-BE49-F238E27FC236}">
                <a16:creationId xmlns:a16="http://schemas.microsoft.com/office/drawing/2014/main" id="{DC76DE6F-23E6-F34B-8B43-B9EFD7911E2A}"/>
              </a:ext>
            </a:extLst>
          </p:cNvPr>
          <p:cNvSpPr>
            <a:spLocks noGrp="1"/>
          </p:cNvSpPr>
          <p:nvPr>
            <p:ph type="body" sz="quarter" idx="13"/>
          </p:nvPr>
        </p:nvSpPr>
        <p:spPr>
          <a:xfrm>
            <a:off x="722313" y="4406900"/>
            <a:ext cx="3309937" cy="1701800"/>
          </a:xfrm>
        </p:spPr>
        <p:txBody>
          <a:bodyPr>
            <a:no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Text Placeholder 19">
            <a:extLst>
              <a:ext uri="{FF2B5EF4-FFF2-40B4-BE49-F238E27FC236}">
                <a16:creationId xmlns:a16="http://schemas.microsoft.com/office/drawing/2014/main" id="{36578B75-700B-8A4E-AA81-22412BA1CFFA}"/>
              </a:ext>
            </a:extLst>
          </p:cNvPr>
          <p:cNvSpPr>
            <a:spLocks noGrp="1"/>
          </p:cNvSpPr>
          <p:nvPr>
            <p:ph type="body" sz="quarter" idx="14"/>
          </p:nvPr>
        </p:nvSpPr>
        <p:spPr>
          <a:xfrm>
            <a:off x="4526643" y="4406900"/>
            <a:ext cx="3309937" cy="1701800"/>
          </a:xfrm>
        </p:spPr>
        <p:txBody>
          <a:bodyPr>
            <a:no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19">
            <a:extLst>
              <a:ext uri="{FF2B5EF4-FFF2-40B4-BE49-F238E27FC236}">
                <a16:creationId xmlns:a16="http://schemas.microsoft.com/office/drawing/2014/main" id="{26D6F04F-AC21-874E-838B-FF13C5EBAF27}"/>
              </a:ext>
            </a:extLst>
          </p:cNvPr>
          <p:cNvSpPr>
            <a:spLocks noGrp="1"/>
          </p:cNvSpPr>
          <p:nvPr>
            <p:ph type="body" sz="quarter" idx="15"/>
          </p:nvPr>
        </p:nvSpPr>
        <p:spPr>
          <a:xfrm>
            <a:off x="8372475" y="4406900"/>
            <a:ext cx="3309937" cy="1701800"/>
          </a:xfrm>
        </p:spPr>
        <p:txBody>
          <a:bodyPr>
            <a:no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hart Placeholder 2">
            <a:extLst>
              <a:ext uri="{FF2B5EF4-FFF2-40B4-BE49-F238E27FC236}">
                <a16:creationId xmlns:a16="http://schemas.microsoft.com/office/drawing/2014/main" id="{22C4A4C4-8DED-434D-B4F3-0F1DD3DC07BA}"/>
              </a:ext>
            </a:extLst>
          </p:cNvPr>
          <p:cNvSpPr>
            <a:spLocks noGrp="1"/>
          </p:cNvSpPr>
          <p:nvPr>
            <p:ph type="chart" sz="quarter" idx="16"/>
          </p:nvPr>
        </p:nvSpPr>
        <p:spPr>
          <a:xfrm>
            <a:off x="722313" y="1325563"/>
            <a:ext cx="3309937" cy="2487612"/>
          </a:xfrm>
        </p:spPr>
        <p:txBody>
          <a:bodyPr/>
          <a:lstStyle/>
          <a:p>
            <a:r>
              <a:rPr lang="en-US"/>
              <a:t>Click icon to add chart</a:t>
            </a:r>
          </a:p>
        </p:txBody>
      </p:sp>
      <p:sp>
        <p:nvSpPr>
          <p:cNvPr id="15" name="Chart Placeholder 2">
            <a:extLst>
              <a:ext uri="{FF2B5EF4-FFF2-40B4-BE49-F238E27FC236}">
                <a16:creationId xmlns:a16="http://schemas.microsoft.com/office/drawing/2014/main" id="{EBF1B544-8034-F24E-8DFE-C61A3E70E1D7}"/>
              </a:ext>
            </a:extLst>
          </p:cNvPr>
          <p:cNvSpPr>
            <a:spLocks noGrp="1"/>
          </p:cNvSpPr>
          <p:nvPr>
            <p:ph type="chart" sz="quarter" idx="17"/>
          </p:nvPr>
        </p:nvSpPr>
        <p:spPr>
          <a:xfrm>
            <a:off x="4526643" y="1319623"/>
            <a:ext cx="3309937" cy="2487612"/>
          </a:xfrm>
        </p:spPr>
        <p:txBody>
          <a:bodyPr/>
          <a:lstStyle/>
          <a:p>
            <a:r>
              <a:rPr lang="en-US"/>
              <a:t>Click icon to add chart</a:t>
            </a:r>
          </a:p>
        </p:txBody>
      </p:sp>
      <p:sp>
        <p:nvSpPr>
          <p:cNvPr id="19" name="Chart Placeholder 2">
            <a:extLst>
              <a:ext uri="{FF2B5EF4-FFF2-40B4-BE49-F238E27FC236}">
                <a16:creationId xmlns:a16="http://schemas.microsoft.com/office/drawing/2014/main" id="{B92C8E7F-E155-B341-AA8E-86D5730AC3FD}"/>
              </a:ext>
            </a:extLst>
          </p:cNvPr>
          <p:cNvSpPr>
            <a:spLocks noGrp="1"/>
          </p:cNvSpPr>
          <p:nvPr>
            <p:ph type="chart" sz="quarter" idx="18"/>
          </p:nvPr>
        </p:nvSpPr>
        <p:spPr>
          <a:xfrm>
            <a:off x="8343900" y="1319623"/>
            <a:ext cx="3309937" cy="2487612"/>
          </a:xfrm>
        </p:spPr>
        <p:txBody>
          <a:bodyPr/>
          <a:lstStyle/>
          <a:p>
            <a:r>
              <a:rPr lang="en-US"/>
              <a:t>Click icon to add chart</a:t>
            </a:r>
          </a:p>
        </p:txBody>
      </p:sp>
      <p:sp>
        <p:nvSpPr>
          <p:cNvPr id="2" name="Title 1">
            <a:extLst>
              <a:ext uri="{FF2B5EF4-FFF2-40B4-BE49-F238E27FC236}">
                <a16:creationId xmlns:a16="http://schemas.microsoft.com/office/drawing/2014/main" id="{E270F89F-9680-03CA-9587-1788DA4EAD55}"/>
              </a:ext>
            </a:extLst>
          </p:cNvPr>
          <p:cNvSpPr>
            <a:spLocks noGrp="1"/>
          </p:cNvSpPr>
          <p:nvPr>
            <p:ph type="title"/>
          </p:nvPr>
        </p:nvSpPr>
        <p:spPr/>
        <p:txBody>
          <a:bodyPr/>
          <a:lstStyle>
            <a:lvl1pPr>
              <a:defRPr>
                <a:solidFill>
                  <a:srgbClr val="1D51A4"/>
                </a:solidFill>
              </a:defRPr>
            </a:lvl1pPr>
          </a:lstStyle>
          <a:p>
            <a:r>
              <a:rPr lang="en-US"/>
              <a:t>Click to edit Master title style</a:t>
            </a:r>
          </a:p>
        </p:txBody>
      </p:sp>
      <p:pic>
        <p:nvPicPr>
          <p:cNvPr id="4" name="Picture 3">
            <a:extLst>
              <a:ext uri="{FF2B5EF4-FFF2-40B4-BE49-F238E27FC236}">
                <a16:creationId xmlns:a16="http://schemas.microsoft.com/office/drawing/2014/main" id="{9A399841-2AB5-6EA9-4374-52EA1BDA316B}"/>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7022" y="6181725"/>
            <a:ext cx="1149668" cy="676275"/>
          </a:xfrm>
          <a:prstGeom prst="rect">
            <a:avLst/>
          </a:prstGeom>
        </p:spPr>
      </p:pic>
    </p:spTree>
    <p:extLst>
      <p:ext uri="{BB962C8B-B14F-4D97-AF65-F5344CB8AC3E}">
        <p14:creationId xmlns:p14="http://schemas.microsoft.com/office/powerpoint/2010/main" val="4145580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Sidebar wo wav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F14B251-ABDF-6748-A6B9-E6D1BD19B251}"/>
              </a:ext>
            </a:extLst>
          </p:cNvPr>
          <p:cNvSpPr/>
          <p:nvPr userDrawn="1"/>
        </p:nvSpPr>
        <p:spPr>
          <a:xfrm>
            <a:off x="-1" y="-1"/>
            <a:ext cx="5161547" cy="6858001"/>
          </a:xfrm>
          <a:prstGeom prst="rect">
            <a:avLst/>
          </a:prstGeom>
          <a:solidFill>
            <a:srgbClr val="1D5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CA5728-5B79-1947-AD33-C1EB4C4CB20D}"/>
              </a:ext>
            </a:extLst>
          </p:cNvPr>
          <p:cNvSpPr>
            <a:spLocks noGrp="1"/>
          </p:cNvSpPr>
          <p:nvPr>
            <p:ph type="title" hasCustomPrompt="1"/>
          </p:nvPr>
        </p:nvSpPr>
        <p:spPr>
          <a:xfrm>
            <a:off x="266436" y="525268"/>
            <a:ext cx="3069431" cy="2065531"/>
          </a:xfrm>
          <a:prstGeom prst="rect">
            <a:avLst/>
          </a:prstGeom>
        </p:spPr>
        <p:txBody>
          <a:bodyPr anchor="t"/>
          <a:lstStyle>
            <a:lvl1pPr>
              <a:defRPr sz="3200">
                <a:solidFill>
                  <a:schemeClr val="bg1"/>
                </a:solidFill>
              </a:defRPr>
            </a:lvl1pPr>
          </a:lstStyle>
          <a:p>
            <a:r>
              <a:rPr lang="en-US" dirty="0"/>
              <a:t>Headline here Additional lines</a:t>
            </a:r>
            <a:br>
              <a:rPr lang="en-US" dirty="0"/>
            </a:br>
            <a:r>
              <a:rPr lang="en-US" dirty="0"/>
              <a:t>if needed</a:t>
            </a:r>
          </a:p>
        </p:txBody>
      </p:sp>
      <p:sp>
        <p:nvSpPr>
          <p:cNvPr id="3" name="Content Placeholder 2">
            <a:extLst>
              <a:ext uri="{FF2B5EF4-FFF2-40B4-BE49-F238E27FC236}">
                <a16:creationId xmlns:a16="http://schemas.microsoft.com/office/drawing/2014/main" id="{38DE5851-8234-AB49-85D1-618C9F48F3E6}"/>
              </a:ext>
            </a:extLst>
          </p:cNvPr>
          <p:cNvSpPr>
            <a:spLocks noGrp="1"/>
          </p:cNvSpPr>
          <p:nvPr>
            <p:ph idx="1"/>
          </p:nvPr>
        </p:nvSpPr>
        <p:spPr>
          <a:xfrm>
            <a:off x="5753364" y="877804"/>
            <a:ext cx="6172200" cy="4873625"/>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5">
            <a:extLst>
              <a:ext uri="{FF2B5EF4-FFF2-40B4-BE49-F238E27FC236}">
                <a16:creationId xmlns:a16="http://schemas.microsoft.com/office/drawing/2014/main" id="{54097105-6267-56EB-4EDA-FC32FD107B01}"/>
              </a:ext>
            </a:extLst>
          </p:cNvPr>
          <p:cNvSpPr txBox="1">
            <a:spLocks/>
          </p:cNvSpPr>
          <p:nvPr userDrawn="1"/>
        </p:nvSpPr>
        <p:spPr>
          <a:xfrm>
            <a:off x="10810215" y="6443853"/>
            <a:ext cx="830696" cy="281997"/>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mtClean="0"/>
              <a:pPr/>
              <a:t>‹#›</a:t>
            </a:fld>
            <a:endParaRPr lang="en-US" dirty="0"/>
          </a:p>
        </p:txBody>
      </p:sp>
    </p:spTree>
    <p:extLst>
      <p:ext uri="{BB962C8B-B14F-4D97-AF65-F5344CB8AC3E}">
        <p14:creationId xmlns:p14="http://schemas.microsoft.com/office/powerpoint/2010/main" val="24586630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3A069006-A9A2-DC45-B0EF-01D3A3708676}"/>
              </a:ext>
            </a:extLst>
          </p:cNvPr>
          <p:cNvSpPr>
            <a:spLocks noGrp="1"/>
          </p:cNvSpPr>
          <p:nvPr>
            <p:ph type="pic" idx="1"/>
          </p:nvPr>
        </p:nvSpPr>
        <p:spPr>
          <a:xfrm>
            <a:off x="4483510" y="1366685"/>
            <a:ext cx="7098889" cy="4847302"/>
          </a:xfrm>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47BD053B-CF8D-2C47-AB70-C10AADC65328}"/>
              </a:ext>
            </a:extLst>
          </p:cNvPr>
          <p:cNvSpPr>
            <a:spLocks noGrp="1"/>
          </p:cNvSpPr>
          <p:nvPr>
            <p:ph type="body" sz="half" idx="2" hasCustomPrompt="1"/>
          </p:nvPr>
        </p:nvSpPr>
        <p:spPr>
          <a:xfrm>
            <a:off x="523875" y="1366684"/>
            <a:ext cx="3684331" cy="4847303"/>
          </a:xfr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lang="en-US" sz="2400" smtClean="0">
                <a:effectLst/>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dirty="0">
                <a:effectLst/>
                <a:latin typeface="Calibri" panose="020F0502020204030204" pitchFamily="34" charset="0"/>
              </a:rPr>
              <a:t>Text here</a:t>
            </a:r>
          </a:p>
          <a:p>
            <a:pPr lvl="0"/>
            <a:endParaRPr lang="en-US" dirty="0"/>
          </a:p>
        </p:txBody>
      </p:sp>
      <p:sp>
        <p:nvSpPr>
          <p:cNvPr id="6" name="Slide Number Placeholder 5">
            <a:extLst>
              <a:ext uri="{FF2B5EF4-FFF2-40B4-BE49-F238E27FC236}">
                <a16:creationId xmlns:a16="http://schemas.microsoft.com/office/drawing/2014/main" id="{20AA3BAF-F9B4-E54F-9CFF-04AA85C9FD7A}"/>
              </a:ext>
            </a:extLst>
          </p:cNvPr>
          <p:cNvSpPr txBox="1">
            <a:spLocks/>
          </p:cNvSpPr>
          <p:nvPr userDrawn="1"/>
        </p:nvSpPr>
        <p:spPr>
          <a:xfrm>
            <a:off x="10810215" y="6443853"/>
            <a:ext cx="830696" cy="281997"/>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mtClean="0"/>
              <a:pPr/>
              <a:t>‹#›</a:t>
            </a:fld>
            <a:endParaRPr lang="en-US" dirty="0"/>
          </a:p>
        </p:txBody>
      </p:sp>
      <p:sp>
        <p:nvSpPr>
          <p:cNvPr id="2" name="Title 1">
            <a:extLst>
              <a:ext uri="{FF2B5EF4-FFF2-40B4-BE49-F238E27FC236}">
                <a16:creationId xmlns:a16="http://schemas.microsoft.com/office/drawing/2014/main" id="{64E537A7-1F67-845A-BE76-E6F60D0ED414}"/>
              </a:ext>
            </a:extLst>
          </p:cNvPr>
          <p:cNvSpPr>
            <a:spLocks noGrp="1"/>
          </p:cNvSpPr>
          <p:nvPr>
            <p:ph type="title"/>
          </p:nvPr>
        </p:nvSpPr>
        <p:spPr/>
        <p:txBody>
          <a:bodyPr/>
          <a:lstStyle>
            <a:lvl1pPr>
              <a:defRPr>
                <a:solidFill>
                  <a:srgbClr val="1D51A4"/>
                </a:solidFill>
              </a:defRPr>
            </a:lvl1pPr>
          </a:lstStyle>
          <a:p>
            <a:r>
              <a:rPr lang="en-US"/>
              <a:t>Click to edit Master title style</a:t>
            </a:r>
          </a:p>
        </p:txBody>
      </p:sp>
    </p:spTree>
    <p:extLst>
      <p:ext uri="{BB962C8B-B14F-4D97-AF65-F5344CB8AC3E}">
        <p14:creationId xmlns:p14="http://schemas.microsoft.com/office/powerpoint/2010/main" val="38537431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Picture 1">
    <p:spTree>
      <p:nvGrpSpPr>
        <p:cNvPr id="1" name=""/>
        <p:cNvGrpSpPr/>
        <p:nvPr/>
      </p:nvGrpSpPr>
      <p:grpSpPr>
        <a:xfrm>
          <a:off x="0" y="0"/>
          <a:ext cx="0" cy="0"/>
          <a:chOff x="0" y="0"/>
          <a:chExt cx="0" cy="0"/>
        </a:xfrm>
      </p:grpSpPr>
      <p:pic>
        <p:nvPicPr>
          <p:cNvPr id="12" name="Picture 11" descr="A blue background with white lines&#10;&#10;Description automatically generated">
            <a:extLst>
              <a:ext uri="{FF2B5EF4-FFF2-40B4-BE49-F238E27FC236}">
                <a16:creationId xmlns:a16="http://schemas.microsoft.com/office/drawing/2014/main" id="{7040B487-3864-A134-7D43-A3C5FB836C5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12192000" cy="6858000"/>
          </a:xfrm>
          <a:prstGeom prst="rect">
            <a:avLst/>
          </a:prstGeom>
        </p:spPr>
      </p:pic>
      <p:sp>
        <p:nvSpPr>
          <p:cNvPr id="7" name="Picture Placeholder 6">
            <a:extLst>
              <a:ext uri="{FF2B5EF4-FFF2-40B4-BE49-F238E27FC236}">
                <a16:creationId xmlns:a16="http://schemas.microsoft.com/office/drawing/2014/main" id="{395E7F69-1F92-3749-8949-B06F60F7A38E}"/>
              </a:ext>
            </a:extLst>
          </p:cNvPr>
          <p:cNvSpPr>
            <a:spLocks noGrp="1"/>
          </p:cNvSpPr>
          <p:nvPr>
            <p:ph type="pic" sz="quarter" idx="11"/>
          </p:nvPr>
        </p:nvSpPr>
        <p:spPr>
          <a:xfrm>
            <a:off x="475590" y="440267"/>
            <a:ext cx="11225343" cy="5892800"/>
          </a:xfrm>
        </p:spPr>
        <p:txBody>
          <a:bodyPr>
            <a:normAutofit/>
          </a:bodyPr>
          <a:lstStyle>
            <a:lvl1pPr>
              <a:defRPr sz="2400"/>
            </a:lvl1pPr>
          </a:lstStyle>
          <a:p>
            <a:r>
              <a:rPr lang="en-US"/>
              <a:t>Click icon to add picture</a:t>
            </a:r>
            <a:endParaRPr lang="en-US" dirty="0"/>
          </a:p>
        </p:txBody>
      </p:sp>
      <p:sp>
        <p:nvSpPr>
          <p:cNvPr id="10" name="Slide Number Placeholder 5">
            <a:extLst>
              <a:ext uri="{FF2B5EF4-FFF2-40B4-BE49-F238E27FC236}">
                <a16:creationId xmlns:a16="http://schemas.microsoft.com/office/drawing/2014/main" id="{0664AECA-107C-0742-9E9A-96B1A6E6DD9D}"/>
              </a:ext>
            </a:extLst>
          </p:cNvPr>
          <p:cNvSpPr txBox="1">
            <a:spLocks/>
          </p:cNvSpPr>
          <p:nvPr userDrawn="1"/>
        </p:nvSpPr>
        <p:spPr>
          <a:xfrm>
            <a:off x="10810215" y="6443853"/>
            <a:ext cx="830696" cy="281997"/>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mtClean="0">
                <a:solidFill>
                  <a:schemeClr val="bg1"/>
                </a:solidFill>
              </a:rPr>
              <a:pPr/>
              <a:t>‹#›</a:t>
            </a:fld>
            <a:endParaRPr lang="en-US" dirty="0">
              <a:solidFill>
                <a:schemeClr val="bg1"/>
              </a:solidFill>
            </a:endParaRPr>
          </a:p>
        </p:txBody>
      </p:sp>
      <p:sp>
        <p:nvSpPr>
          <p:cNvPr id="2" name="TextBox 1">
            <a:extLst>
              <a:ext uri="{FF2B5EF4-FFF2-40B4-BE49-F238E27FC236}">
                <a16:creationId xmlns:a16="http://schemas.microsoft.com/office/drawing/2014/main" id="{431E6CB1-06E6-E242-2DA7-DD197B1FCD54}"/>
              </a:ext>
            </a:extLst>
          </p:cNvPr>
          <p:cNvSpPr txBox="1"/>
          <p:nvPr userDrawn="1"/>
        </p:nvSpPr>
        <p:spPr>
          <a:xfrm>
            <a:off x="1903210" y="6531722"/>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rPr>
              <a:t>Customer First   ●   Differentiate with Our People   ●   Bias for Action   ●   Continuous Improvement   ●   Accountability</a:t>
            </a:r>
          </a:p>
        </p:txBody>
      </p:sp>
    </p:spTree>
    <p:extLst>
      <p:ext uri="{BB962C8B-B14F-4D97-AF65-F5344CB8AC3E}">
        <p14:creationId xmlns:p14="http://schemas.microsoft.com/office/powerpoint/2010/main" val="13980954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3_Picture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BB4A76-3200-2ADE-52BD-79A1FC953DE8}"/>
              </a:ext>
            </a:extLst>
          </p:cNvPr>
          <p:cNvPicPr>
            <a:picLocks noChangeAspect="1"/>
          </p:cNvPicPr>
          <p:nvPr userDrawn="1"/>
        </p:nvPicPr>
        <p:blipFill>
          <a:blip r:embed="rId2"/>
          <a:stretch>
            <a:fillRect/>
          </a:stretch>
        </p:blipFill>
        <p:spPr>
          <a:xfrm>
            <a:off x="0" y="-1"/>
            <a:ext cx="12192000" cy="6858001"/>
          </a:xfrm>
          <a:prstGeom prst="rect">
            <a:avLst/>
          </a:prstGeom>
        </p:spPr>
      </p:pic>
      <p:sp>
        <p:nvSpPr>
          <p:cNvPr id="2" name="TextBox 1">
            <a:extLst>
              <a:ext uri="{FF2B5EF4-FFF2-40B4-BE49-F238E27FC236}">
                <a16:creationId xmlns:a16="http://schemas.microsoft.com/office/drawing/2014/main" id="{650DCCDE-4E82-065C-F44A-DD69EC6D4E8B}"/>
              </a:ext>
            </a:extLst>
          </p:cNvPr>
          <p:cNvSpPr txBox="1"/>
          <p:nvPr userDrawn="1"/>
        </p:nvSpPr>
        <p:spPr>
          <a:xfrm>
            <a:off x="1903210" y="6531722"/>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rPr>
              <a:t>Customer First   ●   Differentiate with Our People   ●   Bias for Action   ●   Continuous Improvement   ●   Accountability</a:t>
            </a:r>
          </a:p>
        </p:txBody>
      </p:sp>
      <p:pic>
        <p:nvPicPr>
          <p:cNvPr id="4" name="Picture 3">
            <a:extLst>
              <a:ext uri="{FF2B5EF4-FFF2-40B4-BE49-F238E27FC236}">
                <a16:creationId xmlns:a16="http://schemas.microsoft.com/office/drawing/2014/main" id="{BCE27CA9-DE96-9E3D-7703-B44E4EACDA2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67022" y="6181725"/>
            <a:ext cx="1149668" cy="676275"/>
          </a:xfrm>
          <a:prstGeom prst="rect">
            <a:avLst/>
          </a:prstGeom>
        </p:spPr>
      </p:pic>
    </p:spTree>
    <p:extLst>
      <p:ext uri="{BB962C8B-B14F-4D97-AF65-F5344CB8AC3E}">
        <p14:creationId xmlns:p14="http://schemas.microsoft.com/office/powerpoint/2010/main" val="292895923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Picture 2">
    <p:spTree>
      <p:nvGrpSpPr>
        <p:cNvPr id="1" name=""/>
        <p:cNvGrpSpPr/>
        <p:nvPr/>
      </p:nvGrpSpPr>
      <p:grpSpPr>
        <a:xfrm>
          <a:off x="0" y="0"/>
          <a:ext cx="0" cy="0"/>
          <a:chOff x="0" y="0"/>
          <a:chExt cx="0" cy="0"/>
        </a:xfrm>
      </p:grpSpPr>
      <p:pic>
        <p:nvPicPr>
          <p:cNvPr id="10" name="Picture 9" descr="A green background with white lines&#10;&#10;Description automatically generated">
            <a:extLst>
              <a:ext uri="{FF2B5EF4-FFF2-40B4-BE49-F238E27FC236}">
                <a16:creationId xmlns:a16="http://schemas.microsoft.com/office/drawing/2014/main" id="{6AD9482C-4E1E-D92A-3495-428349A3284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 y="0"/>
            <a:ext cx="12192000" cy="6858000"/>
          </a:xfrm>
          <a:prstGeom prst="rect">
            <a:avLst/>
          </a:prstGeom>
        </p:spPr>
      </p:pic>
      <p:sp>
        <p:nvSpPr>
          <p:cNvPr id="6" name="Slide Number Placeholder 5">
            <a:extLst>
              <a:ext uri="{FF2B5EF4-FFF2-40B4-BE49-F238E27FC236}">
                <a16:creationId xmlns:a16="http://schemas.microsoft.com/office/drawing/2014/main" id="{0EC47082-A699-A54D-BF69-11134924DE87}"/>
              </a:ext>
            </a:extLst>
          </p:cNvPr>
          <p:cNvSpPr>
            <a:spLocks noGrp="1"/>
          </p:cNvSpPr>
          <p:nvPr>
            <p:ph type="sldNum" sz="quarter" idx="12"/>
          </p:nvPr>
        </p:nvSpPr>
        <p:spPr>
          <a:xfrm>
            <a:off x="475590" y="6510528"/>
            <a:ext cx="830696" cy="281997"/>
          </a:xfrm>
          <a:prstGeom prst="rect">
            <a:avLst/>
          </a:prstGeom>
        </p:spPr>
        <p:txBody>
          <a:bodyPr/>
          <a:lstStyle>
            <a:lvl1pPr algn="l">
              <a:defRPr sz="1400">
                <a:solidFill>
                  <a:schemeClr val="bg1"/>
                </a:solidFill>
              </a:defRPr>
            </a:lvl1pPr>
          </a:lstStyle>
          <a:p>
            <a:fld id="{065D75E3-62B6-C44A-8295-14DF27978E1A}" type="slidenum">
              <a:rPr lang="en-US" smtClean="0"/>
              <a:pPr/>
              <a:t>‹#›</a:t>
            </a:fld>
            <a:endParaRPr lang="en-US" dirty="0"/>
          </a:p>
        </p:txBody>
      </p:sp>
      <p:sp>
        <p:nvSpPr>
          <p:cNvPr id="8" name="Picture Placeholder 6">
            <a:extLst>
              <a:ext uri="{FF2B5EF4-FFF2-40B4-BE49-F238E27FC236}">
                <a16:creationId xmlns:a16="http://schemas.microsoft.com/office/drawing/2014/main" id="{203A1652-B49A-8949-9163-0119976D520E}"/>
              </a:ext>
            </a:extLst>
          </p:cNvPr>
          <p:cNvSpPr>
            <a:spLocks noGrp="1"/>
          </p:cNvSpPr>
          <p:nvPr>
            <p:ph type="pic" sz="quarter" idx="11"/>
          </p:nvPr>
        </p:nvSpPr>
        <p:spPr>
          <a:xfrm>
            <a:off x="475590" y="440267"/>
            <a:ext cx="11225343" cy="5892800"/>
          </a:xfrm>
        </p:spPr>
        <p:txBody>
          <a:bodyPr>
            <a:normAutofit/>
          </a:bodyPr>
          <a:lstStyle>
            <a:lvl1pPr>
              <a:defRPr sz="2400"/>
            </a:lvl1pPr>
          </a:lstStyle>
          <a:p>
            <a:r>
              <a:rPr lang="en-US"/>
              <a:t>Click icon to add picture</a:t>
            </a:r>
            <a:endParaRPr lang="en-US" dirty="0"/>
          </a:p>
        </p:txBody>
      </p:sp>
      <p:sp>
        <p:nvSpPr>
          <p:cNvPr id="9" name="Slide Number Placeholder 5">
            <a:extLst>
              <a:ext uri="{FF2B5EF4-FFF2-40B4-BE49-F238E27FC236}">
                <a16:creationId xmlns:a16="http://schemas.microsoft.com/office/drawing/2014/main" id="{D090877C-D559-8344-B3F8-2CE0B12FFDCD}"/>
              </a:ext>
            </a:extLst>
          </p:cNvPr>
          <p:cNvSpPr txBox="1">
            <a:spLocks/>
          </p:cNvSpPr>
          <p:nvPr userDrawn="1"/>
        </p:nvSpPr>
        <p:spPr>
          <a:xfrm>
            <a:off x="10810215" y="6443853"/>
            <a:ext cx="830696" cy="281997"/>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mtClean="0">
                <a:solidFill>
                  <a:schemeClr val="bg1"/>
                </a:solidFill>
              </a:rPr>
              <a:pPr/>
              <a:t>‹#›</a:t>
            </a:fld>
            <a:endParaRPr lang="en-US" dirty="0">
              <a:solidFill>
                <a:schemeClr val="bg1"/>
              </a:solidFill>
            </a:endParaRPr>
          </a:p>
        </p:txBody>
      </p:sp>
      <p:sp>
        <p:nvSpPr>
          <p:cNvPr id="2" name="TextBox 1">
            <a:extLst>
              <a:ext uri="{FF2B5EF4-FFF2-40B4-BE49-F238E27FC236}">
                <a16:creationId xmlns:a16="http://schemas.microsoft.com/office/drawing/2014/main" id="{5406E0EC-DD83-9337-23D4-B6880AA9BD6E}"/>
              </a:ext>
            </a:extLst>
          </p:cNvPr>
          <p:cNvSpPr txBox="1"/>
          <p:nvPr userDrawn="1"/>
        </p:nvSpPr>
        <p:spPr>
          <a:xfrm>
            <a:off x="1903210" y="6531722"/>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rPr>
              <a:t>Customer First   ●   Differentiate with Our People   ●   Bias for Action   ●   Continuous Improvement   ●   Accountability</a:t>
            </a:r>
          </a:p>
        </p:txBody>
      </p:sp>
    </p:spTree>
    <p:extLst>
      <p:ext uri="{BB962C8B-B14F-4D97-AF65-F5344CB8AC3E}">
        <p14:creationId xmlns:p14="http://schemas.microsoft.com/office/powerpoint/2010/main" val="104595508"/>
      </p:ext>
    </p:extLst>
  </p:cSld>
  <p:clrMapOvr>
    <a:masterClrMapping/>
  </p:clrMapOvr>
  <p:extLst>
    <p:ext uri="{DCECCB84-F9BA-43D5-87BE-67443E8EF086}">
      <p15:sldGuideLst xmlns:p15="http://schemas.microsoft.com/office/powerpoint/2012/main">
        <p15:guide id="1" orient="horz" pos="4032"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hank You">
    <p:spTree>
      <p:nvGrpSpPr>
        <p:cNvPr id="1" name=""/>
        <p:cNvGrpSpPr/>
        <p:nvPr/>
      </p:nvGrpSpPr>
      <p:grpSpPr>
        <a:xfrm>
          <a:off x="0" y="0"/>
          <a:ext cx="0" cy="0"/>
          <a:chOff x="0" y="0"/>
          <a:chExt cx="0" cy="0"/>
        </a:xfrm>
      </p:grpSpPr>
      <p:pic>
        <p:nvPicPr>
          <p:cNvPr id="8" name="Picture 7" descr="A close-up of a logo&#10;&#10;Description automatically generated">
            <a:extLst>
              <a:ext uri="{FF2B5EF4-FFF2-40B4-BE49-F238E27FC236}">
                <a16:creationId xmlns:a16="http://schemas.microsoft.com/office/drawing/2014/main" id="{89EFBDE0-92BD-F845-891B-0CFC0F8C31F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90EB18BA-BCB5-FE46-B04E-59BB7E387AE9}"/>
              </a:ext>
            </a:extLst>
          </p:cNvPr>
          <p:cNvSpPr>
            <a:spLocks noGrp="1"/>
          </p:cNvSpPr>
          <p:nvPr>
            <p:ph type="title" hasCustomPrompt="1"/>
          </p:nvPr>
        </p:nvSpPr>
        <p:spPr>
          <a:xfrm>
            <a:off x="475590" y="3599153"/>
            <a:ext cx="5689236" cy="589390"/>
          </a:xfrm>
          <a:prstGeom prst="rect">
            <a:avLst/>
          </a:prstGeom>
        </p:spPr>
        <p:txBody>
          <a:bodyPr>
            <a:noAutofit/>
          </a:bodyPr>
          <a:lstStyle>
            <a:lvl1pPr>
              <a:defRPr sz="4800" b="1" i="0">
                <a:solidFill>
                  <a:srgbClr val="008557"/>
                </a:solidFill>
                <a:latin typeface="Arial" panose="020B0604020202020204" pitchFamily="34" charset="0"/>
                <a:cs typeface="Arial" panose="020B0604020202020204" pitchFamily="34" charset="0"/>
              </a:defRPr>
            </a:lvl1pPr>
          </a:lstStyle>
          <a:p>
            <a:r>
              <a:rPr lang="en-US" dirty="0"/>
              <a:t>Thank You</a:t>
            </a:r>
          </a:p>
        </p:txBody>
      </p:sp>
      <p:sp>
        <p:nvSpPr>
          <p:cNvPr id="3" name="TextBox 2">
            <a:extLst>
              <a:ext uri="{FF2B5EF4-FFF2-40B4-BE49-F238E27FC236}">
                <a16:creationId xmlns:a16="http://schemas.microsoft.com/office/drawing/2014/main" id="{71D1B2B3-26A1-DC33-D842-025F435EC779}"/>
              </a:ext>
            </a:extLst>
          </p:cNvPr>
          <p:cNvSpPr txBox="1"/>
          <p:nvPr userDrawn="1"/>
        </p:nvSpPr>
        <p:spPr>
          <a:xfrm>
            <a:off x="1903210" y="6531722"/>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rPr>
              <a:t>Customer First   ●   Differentiate with Our People   ●   Bias for Action   ●   Continuous Improvement   ●   Accountability</a:t>
            </a:r>
          </a:p>
        </p:txBody>
      </p:sp>
    </p:spTree>
    <p:extLst>
      <p:ext uri="{BB962C8B-B14F-4D97-AF65-F5344CB8AC3E}">
        <p14:creationId xmlns:p14="http://schemas.microsoft.com/office/powerpoint/2010/main" val="2223143558"/>
      </p:ext>
    </p:extLst>
  </p:cSld>
  <p:clrMapOvr>
    <a:masterClrMapping/>
  </p:clrMapOvr>
  <p:extLst>
    <p:ext uri="{DCECCB84-F9BA-43D5-87BE-67443E8EF086}">
      <p15:sldGuideLst xmlns:p15="http://schemas.microsoft.com/office/powerpoint/2012/main">
        <p15:guide id="1" orient="horz" pos="4032"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Blank">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C1B80DF-A056-9443-AF84-51B2F8DB27B0}"/>
              </a:ext>
            </a:extLst>
          </p:cNvPr>
          <p:cNvPicPr>
            <a:picLocks noChangeAspect="1"/>
          </p:cNvPicPr>
          <p:nvPr userDrawn="1"/>
        </p:nvPicPr>
        <p:blipFill>
          <a:blip r:embed="rId2"/>
          <a:stretch>
            <a:fillRect/>
          </a:stretch>
        </p:blipFill>
        <p:spPr>
          <a:xfrm>
            <a:off x="5849023" y="-9440"/>
            <a:ext cx="6520091" cy="413974"/>
          </a:xfrm>
          <a:prstGeom prst="rect">
            <a:avLst/>
          </a:prstGeom>
        </p:spPr>
      </p:pic>
      <p:sp>
        <p:nvSpPr>
          <p:cNvPr id="9" name="Slide Number Placeholder 5">
            <a:extLst>
              <a:ext uri="{FF2B5EF4-FFF2-40B4-BE49-F238E27FC236}">
                <a16:creationId xmlns:a16="http://schemas.microsoft.com/office/drawing/2014/main" id="{F2575C8B-3C3B-6045-8AB2-6BCC848C3270}"/>
              </a:ext>
            </a:extLst>
          </p:cNvPr>
          <p:cNvSpPr>
            <a:spLocks noGrp="1"/>
          </p:cNvSpPr>
          <p:nvPr>
            <p:ph type="sldNum" sz="quarter" idx="4"/>
          </p:nvPr>
        </p:nvSpPr>
        <p:spPr>
          <a:xfrm>
            <a:off x="10810215" y="6443853"/>
            <a:ext cx="830696" cy="281997"/>
          </a:xfrm>
          <a:prstGeom prst="rect">
            <a:avLst/>
          </a:prstGeom>
        </p:spPr>
        <p:txBody>
          <a:bodyPr/>
          <a:lstStyle>
            <a:lvl1pPr algn="r">
              <a:defRPr sz="1100">
                <a:solidFill>
                  <a:srgbClr val="008557"/>
                </a:solidFill>
              </a:defRPr>
            </a:lvl1pPr>
          </a:lstStyle>
          <a:p>
            <a:fld id="{065D75E3-62B6-C44A-8295-14DF27978E1A}" type="slidenum">
              <a:rPr lang="en-US" smtClean="0"/>
              <a:pPr/>
              <a:t>‹#›</a:t>
            </a:fld>
            <a:endParaRPr lang="en-US" dirty="0"/>
          </a:p>
        </p:txBody>
      </p:sp>
    </p:spTree>
    <p:extLst>
      <p:ext uri="{BB962C8B-B14F-4D97-AF65-F5344CB8AC3E}">
        <p14:creationId xmlns:p14="http://schemas.microsoft.com/office/powerpoint/2010/main" val="498413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lank No Logo">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C1B80DF-A056-9443-AF84-51B2F8DB27B0}"/>
              </a:ext>
            </a:extLst>
          </p:cNvPr>
          <p:cNvPicPr>
            <a:picLocks noChangeAspect="1"/>
          </p:cNvPicPr>
          <p:nvPr userDrawn="1"/>
        </p:nvPicPr>
        <p:blipFill>
          <a:blip r:embed="rId2"/>
          <a:stretch>
            <a:fillRect/>
          </a:stretch>
        </p:blipFill>
        <p:spPr>
          <a:xfrm>
            <a:off x="5849023" y="-9440"/>
            <a:ext cx="6520091" cy="413974"/>
          </a:xfrm>
          <a:prstGeom prst="rect">
            <a:avLst/>
          </a:prstGeom>
        </p:spPr>
      </p:pic>
      <p:sp>
        <p:nvSpPr>
          <p:cNvPr id="9" name="Slide Number Placeholder 5">
            <a:extLst>
              <a:ext uri="{FF2B5EF4-FFF2-40B4-BE49-F238E27FC236}">
                <a16:creationId xmlns:a16="http://schemas.microsoft.com/office/drawing/2014/main" id="{F2575C8B-3C3B-6045-8AB2-6BCC848C3270}"/>
              </a:ext>
            </a:extLst>
          </p:cNvPr>
          <p:cNvSpPr>
            <a:spLocks noGrp="1"/>
          </p:cNvSpPr>
          <p:nvPr>
            <p:ph type="sldNum" sz="quarter" idx="4"/>
          </p:nvPr>
        </p:nvSpPr>
        <p:spPr>
          <a:xfrm>
            <a:off x="10810215" y="6443853"/>
            <a:ext cx="830696" cy="281997"/>
          </a:xfrm>
          <a:prstGeom prst="rect">
            <a:avLst/>
          </a:prstGeom>
        </p:spPr>
        <p:txBody>
          <a:bodyPr/>
          <a:lstStyle>
            <a:lvl1pPr algn="r">
              <a:defRPr sz="1100">
                <a:solidFill>
                  <a:srgbClr val="008557"/>
                </a:solidFill>
              </a:defRPr>
            </a:lvl1pPr>
          </a:lstStyle>
          <a:p>
            <a:fld id="{065D75E3-62B6-C44A-8295-14DF27978E1A}" type="slidenum">
              <a:rPr lang="en-US" smtClean="0"/>
              <a:pPr/>
              <a:t>‹#›</a:t>
            </a:fld>
            <a:endParaRPr lang="en-US" dirty="0"/>
          </a:p>
        </p:txBody>
      </p:sp>
      <p:sp>
        <p:nvSpPr>
          <p:cNvPr id="2" name="TextBox 1">
            <a:extLst>
              <a:ext uri="{FF2B5EF4-FFF2-40B4-BE49-F238E27FC236}">
                <a16:creationId xmlns:a16="http://schemas.microsoft.com/office/drawing/2014/main" id="{12658CD5-83CB-F538-FA5A-88D0366669C3}"/>
              </a:ext>
            </a:extLst>
          </p:cNvPr>
          <p:cNvSpPr txBox="1"/>
          <p:nvPr userDrawn="1"/>
        </p:nvSpPr>
        <p:spPr>
          <a:xfrm>
            <a:off x="2084992" y="6533265"/>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rPr>
              <a:t>Customer First   ●   Differentiate with Our People   ●   Bias for Action   ●   Continuous Improvement   ●   Accountability</a:t>
            </a:r>
          </a:p>
        </p:txBody>
      </p:sp>
    </p:spTree>
    <p:extLst>
      <p:ext uri="{BB962C8B-B14F-4D97-AF65-F5344CB8AC3E}">
        <p14:creationId xmlns:p14="http://schemas.microsoft.com/office/powerpoint/2010/main" val="904414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Divider w Pic">
    <p:spTree>
      <p:nvGrpSpPr>
        <p:cNvPr id="1" name=""/>
        <p:cNvGrpSpPr/>
        <p:nvPr/>
      </p:nvGrpSpPr>
      <p:grpSpPr>
        <a:xfrm>
          <a:off x="0" y="0"/>
          <a:ext cx="0" cy="0"/>
          <a:chOff x="0" y="0"/>
          <a:chExt cx="0" cy="0"/>
        </a:xfrm>
      </p:grpSpPr>
      <p:pic>
        <p:nvPicPr>
          <p:cNvPr id="6" name="Picture 5" descr="A blue and green background with white text&#10;&#10;Description automatically generated">
            <a:extLst>
              <a:ext uri="{FF2B5EF4-FFF2-40B4-BE49-F238E27FC236}">
                <a16:creationId xmlns:a16="http://schemas.microsoft.com/office/drawing/2014/main" id="{6136831F-8AF9-EFA2-EE8B-672FA785723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33560"/>
            <a:ext cx="12251662" cy="6891560"/>
          </a:xfrm>
          <a:prstGeom prst="rect">
            <a:avLst/>
          </a:prstGeom>
        </p:spPr>
      </p:pic>
      <p:sp>
        <p:nvSpPr>
          <p:cNvPr id="9" name="Picture Placeholder 6">
            <a:extLst>
              <a:ext uri="{FF2B5EF4-FFF2-40B4-BE49-F238E27FC236}">
                <a16:creationId xmlns:a16="http://schemas.microsoft.com/office/drawing/2014/main" id="{81BAFE33-0AA3-AB48-997C-0D956C98E614}"/>
              </a:ext>
            </a:extLst>
          </p:cNvPr>
          <p:cNvSpPr>
            <a:spLocks noGrp="1"/>
          </p:cNvSpPr>
          <p:nvPr>
            <p:ph type="pic" sz="quarter" idx="11"/>
          </p:nvPr>
        </p:nvSpPr>
        <p:spPr>
          <a:xfrm>
            <a:off x="698091" y="1749425"/>
            <a:ext cx="6518686" cy="4337050"/>
          </a:xfrm>
        </p:spPr>
        <p:txBody>
          <a:bodyPr>
            <a:normAutofit/>
          </a:bodyPr>
          <a:lstStyle>
            <a:lvl1pPr>
              <a:defRPr sz="2400"/>
            </a:lvl1pPr>
          </a:lstStyle>
          <a:p>
            <a:r>
              <a:rPr lang="en-US"/>
              <a:t>Click icon to add picture</a:t>
            </a:r>
            <a:endParaRPr lang="en-US" dirty="0"/>
          </a:p>
        </p:txBody>
      </p:sp>
      <p:sp>
        <p:nvSpPr>
          <p:cNvPr id="3" name="Title 2">
            <a:extLst>
              <a:ext uri="{FF2B5EF4-FFF2-40B4-BE49-F238E27FC236}">
                <a16:creationId xmlns:a16="http://schemas.microsoft.com/office/drawing/2014/main" id="{492DE735-D9C9-F3C6-DE28-888B154EDC0E}"/>
              </a:ext>
            </a:extLst>
          </p:cNvPr>
          <p:cNvSpPr>
            <a:spLocks noGrp="1"/>
          </p:cNvSpPr>
          <p:nvPr>
            <p:ph type="title"/>
          </p:nvPr>
        </p:nvSpPr>
        <p:spPr>
          <a:xfrm>
            <a:off x="7533861" y="3544151"/>
            <a:ext cx="4107050" cy="2542323"/>
          </a:xfrm>
        </p:spPr>
        <p:txBody>
          <a:bodyPr anchor="t"/>
          <a:lstStyle>
            <a:lvl1pPr algn="r">
              <a:defRPr>
                <a:solidFill>
                  <a:schemeClr val="bg1"/>
                </a:solidFill>
              </a:defRPr>
            </a:lvl1pPr>
          </a:lstStyle>
          <a:p>
            <a:r>
              <a:rPr lang="en-US"/>
              <a:t>Click to edit Master title style</a:t>
            </a:r>
            <a:endParaRPr lang="en-US" dirty="0"/>
          </a:p>
        </p:txBody>
      </p:sp>
      <p:sp>
        <p:nvSpPr>
          <p:cNvPr id="2" name="TextBox 1">
            <a:extLst>
              <a:ext uri="{FF2B5EF4-FFF2-40B4-BE49-F238E27FC236}">
                <a16:creationId xmlns:a16="http://schemas.microsoft.com/office/drawing/2014/main" id="{E801C46D-CF29-9289-9626-5C7128661151}"/>
              </a:ext>
            </a:extLst>
          </p:cNvPr>
          <p:cNvSpPr txBox="1"/>
          <p:nvPr userDrawn="1"/>
        </p:nvSpPr>
        <p:spPr>
          <a:xfrm>
            <a:off x="1903210" y="6531722"/>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rPr>
              <a:t>Customer First   ●   Differentiate with Our People   ●   Bias for Action   ●   Continuous Improvement   ●   Accountability</a:t>
            </a:r>
          </a:p>
        </p:txBody>
      </p:sp>
    </p:spTree>
    <p:extLst>
      <p:ext uri="{BB962C8B-B14F-4D97-AF65-F5344CB8AC3E}">
        <p14:creationId xmlns:p14="http://schemas.microsoft.com/office/powerpoint/2010/main" val="2356487103"/>
      </p:ext>
    </p:extLst>
  </p:cSld>
  <p:clrMapOvr>
    <a:masterClrMapping/>
  </p:clrMapOvr>
  <p:extLst>
    <p:ext uri="{DCECCB84-F9BA-43D5-87BE-67443E8EF086}">
      <p15:sldGuideLst xmlns:p15="http://schemas.microsoft.com/office/powerpoint/2012/main">
        <p15:guide id="1" orient="horz" pos="4032">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4196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 col - Title and Content ">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06CE1AC-5183-9540-95C2-3C1430569F10}"/>
              </a:ext>
            </a:extLst>
          </p:cNvPr>
          <p:cNvSpPr>
            <a:spLocks noGrp="1"/>
          </p:cNvSpPr>
          <p:nvPr>
            <p:ph idx="1" hasCustomPrompt="1"/>
          </p:nvPr>
        </p:nvSpPr>
        <p:spPr>
          <a:xfrm>
            <a:off x="561975" y="1400175"/>
            <a:ext cx="10891271" cy="4737153"/>
          </a:xfrm>
        </p:spPr>
        <p:txBody>
          <a:bodyPr>
            <a:normAutofit/>
          </a:bodyPr>
          <a:lstStyle>
            <a:lvl1pPr marL="0" indent="0">
              <a:buNone/>
              <a:defRPr sz="2400"/>
            </a:lvl1pPr>
            <a:lvl2pPr>
              <a:defRPr sz="2400"/>
            </a:lvl2pPr>
            <a:lvl3pPr>
              <a:defRPr sz="2400"/>
            </a:lvl3pPr>
            <a:lvl4pPr>
              <a:defRPr sz="2400"/>
            </a:lvl4pPr>
            <a:lvl5pPr>
              <a:defRPr sz="2400"/>
            </a:lvl5pPr>
          </a:lstStyle>
          <a:p>
            <a:pPr lvl="0"/>
            <a:r>
              <a:rPr lang="en-US" dirty="0"/>
              <a:t>Click to add text one column</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5">
            <a:extLst>
              <a:ext uri="{FF2B5EF4-FFF2-40B4-BE49-F238E27FC236}">
                <a16:creationId xmlns:a16="http://schemas.microsoft.com/office/drawing/2014/main" id="{94C2E67F-2A96-5842-B641-3DAF875A9FB8}"/>
              </a:ext>
            </a:extLst>
          </p:cNvPr>
          <p:cNvSpPr>
            <a:spLocks noGrp="1"/>
          </p:cNvSpPr>
          <p:nvPr>
            <p:ph type="sldNum" sz="quarter" idx="4"/>
          </p:nvPr>
        </p:nvSpPr>
        <p:spPr>
          <a:xfrm>
            <a:off x="10810215" y="6443853"/>
            <a:ext cx="830696" cy="281997"/>
          </a:xfrm>
          <a:prstGeom prst="rect">
            <a:avLst/>
          </a:prstGeom>
        </p:spPr>
        <p:txBody>
          <a:bodyPr/>
          <a:lstStyle>
            <a:lvl1pPr algn="r">
              <a:defRPr sz="1100">
                <a:solidFill>
                  <a:srgbClr val="008557"/>
                </a:solidFill>
              </a:defRPr>
            </a:lvl1pPr>
          </a:lstStyle>
          <a:p>
            <a:fld id="{065D75E3-62B6-C44A-8295-14DF27978E1A}" type="slidenum">
              <a:rPr lang="en-US" smtClean="0"/>
              <a:pPr/>
              <a:t>‹#›</a:t>
            </a:fld>
            <a:endParaRPr lang="en-US" dirty="0"/>
          </a:p>
        </p:txBody>
      </p:sp>
      <p:sp>
        <p:nvSpPr>
          <p:cNvPr id="7" name="Title 6">
            <a:extLst>
              <a:ext uri="{FF2B5EF4-FFF2-40B4-BE49-F238E27FC236}">
                <a16:creationId xmlns:a16="http://schemas.microsoft.com/office/drawing/2014/main" id="{02D4E386-7248-781C-1B9C-6F30E689466F}"/>
              </a:ext>
            </a:extLst>
          </p:cNvPr>
          <p:cNvSpPr>
            <a:spLocks noGrp="1"/>
          </p:cNvSpPr>
          <p:nvPr>
            <p:ph type="title"/>
          </p:nvPr>
        </p:nvSpPr>
        <p:spPr/>
        <p:txBody>
          <a:bodyPr/>
          <a:lstStyle>
            <a:lvl1pPr>
              <a:defRPr>
                <a:solidFill>
                  <a:srgbClr val="1D51A4"/>
                </a:solidFill>
              </a:defRPr>
            </a:lvl1pPr>
          </a:lstStyle>
          <a:p>
            <a:r>
              <a:rPr lang="en-US"/>
              <a:t>Click to edit Master title style</a:t>
            </a:r>
            <a:endParaRPr lang="en-US" dirty="0"/>
          </a:p>
        </p:txBody>
      </p:sp>
    </p:spTree>
    <p:extLst>
      <p:ext uri="{BB962C8B-B14F-4D97-AF65-F5344CB8AC3E}">
        <p14:creationId xmlns:p14="http://schemas.microsoft.com/office/powerpoint/2010/main" val="41637049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Values">
    <p:spTree>
      <p:nvGrpSpPr>
        <p:cNvPr id="1" name=""/>
        <p:cNvGrpSpPr/>
        <p:nvPr/>
      </p:nvGrpSpPr>
      <p:grpSpPr>
        <a:xfrm>
          <a:off x="0" y="0"/>
          <a:ext cx="0" cy="0"/>
          <a:chOff x="0" y="0"/>
          <a:chExt cx="0" cy="0"/>
        </a:xfrm>
      </p:grpSpPr>
      <p:pic>
        <p:nvPicPr>
          <p:cNvPr id="3" name="Picture 2" descr="A diagram of a company's company's company's company's company's company's company's company's company's company's company's company'&#10;&#10;AI-generated content may be incorrect.">
            <a:extLst>
              <a:ext uri="{FF2B5EF4-FFF2-40B4-BE49-F238E27FC236}">
                <a16:creationId xmlns:a16="http://schemas.microsoft.com/office/drawing/2014/main" id="{F2D5A806-6431-9143-899E-E692C1177E07}"/>
              </a:ext>
            </a:extLst>
          </p:cNvPr>
          <p:cNvPicPr/>
          <p:nvPr userDrawn="1"/>
        </p:nvPicPr>
        <p:blipFill>
          <a:blip r:embed="rId2"/>
          <a:stretch>
            <a:fillRect/>
          </a:stretch>
        </p:blipFill>
        <p:spPr>
          <a:xfrm>
            <a:off x="0" y="0"/>
            <a:ext cx="12192000" cy="6858000"/>
          </a:xfrm>
          <a:prstGeom prst="rect">
            <a:avLst/>
          </a:prstGeom>
        </p:spPr>
      </p:pic>
      <p:sp>
        <p:nvSpPr>
          <p:cNvPr id="2" name="Slide Number Placeholder 5">
            <a:extLst>
              <a:ext uri="{FF2B5EF4-FFF2-40B4-BE49-F238E27FC236}">
                <a16:creationId xmlns:a16="http://schemas.microsoft.com/office/drawing/2014/main" id="{9BCD8B61-01BD-6828-A9F6-BA87C0EB08CC}"/>
              </a:ext>
            </a:extLst>
          </p:cNvPr>
          <p:cNvSpPr>
            <a:spLocks noGrp="1"/>
          </p:cNvSpPr>
          <p:nvPr>
            <p:ph type="sldNum" sz="quarter" idx="4"/>
          </p:nvPr>
        </p:nvSpPr>
        <p:spPr>
          <a:xfrm>
            <a:off x="10810215" y="6443853"/>
            <a:ext cx="830696" cy="281997"/>
          </a:xfrm>
          <a:prstGeom prst="rect">
            <a:avLst/>
          </a:prstGeom>
        </p:spPr>
        <p:txBody>
          <a:bodyPr/>
          <a:lstStyle>
            <a:lvl1pPr algn="r">
              <a:defRPr sz="1100">
                <a:solidFill>
                  <a:schemeClr val="bg1"/>
                </a:solidFill>
              </a:defRPr>
            </a:lvl1pPr>
          </a:lstStyle>
          <a:p>
            <a:fld id="{065D75E3-62B6-C44A-8295-14DF27978E1A}" type="slidenum">
              <a:rPr lang="en-US" smtClean="0"/>
              <a:pPr/>
              <a:t>‹#›</a:t>
            </a:fld>
            <a:endParaRPr lang="en-US" dirty="0"/>
          </a:p>
        </p:txBody>
      </p:sp>
    </p:spTree>
    <p:extLst>
      <p:ext uri="{BB962C8B-B14F-4D97-AF65-F5344CB8AC3E}">
        <p14:creationId xmlns:p14="http://schemas.microsoft.com/office/powerpoint/2010/main" val="10981716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Vision">
    <p:spTree>
      <p:nvGrpSpPr>
        <p:cNvPr id="1" name=""/>
        <p:cNvGrpSpPr/>
        <p:nvPr/>
      </p:nvGrpSpPr>
      <p:grpSpPr>
        <a:xfrm>
          <a:off x="0" y="0"/>
          <a:ext cx="0" cy="0"/>
          <a:chOff x="0" y="0"/>
          <a:chExt cx="0" cy="0"/>
        </a:xfrm>
      </p:grpSpPr>
      <p:pic>
        <p:nvPicPr>
          <p:cNvPr id="2" name="Picture 1" descr="A white background with blue text&#10;&#10;AI-generated content may be incorrect.">
            <a:extLst>
              <a:ext uri="{FF2B5EF4-FFF2-40B4-BE49-F238E27FC236}">
                <a16:creationId xmlns:a16="http://schemas.microsoft.com/office/drawing/2014/main" id="{55009BDB-4CBB-609C-BCE8-1B7E288DC1B2}"/>
              </a:ext>
            </a:extLst>
          </p:cNvPr>
          <p:cNvPicPr/>
          <p:nvPr userDrawn="1"/>
        </p:nvPicPr>
        <p:blipFill>
          <a:blip r:embed="rId2"/>
          <a:stretch>
            <a:fillRect/>
          </a:stretch>
        </p:blipFill>
        <p:spPr>
          <a:xfrm>
            <a:off x="0" y="0"/>
            <a:ext cx="12192000" cy="6858000"/>
          </a:xfrm>
          <a:prstGeom prst="rect">
            <a:avLst/>
          </a:prstGeom>
        </p:spPr>
      </p:pic>
      <p:sp>
        <p:nvSpPr>
          <p:cNvPr id="3" name="Slide Number Placeholder 5">
            <a:extLst>
              <a:ext uri="{FF2B5EF4-FFF2-40B4-BE49-F238E27FC236}">
                <a16:creationId xmlns:a16="http://schemas.microsoft.com/office/drawing/2014/main" id="{58E84391-564E-71D6-454A-782747CFF63C}"/>
              </a:ext>
            </a:extLst>
          </p:cNvPr>
          <p:cNvSpPr>
            <a:spLocks noGrp="1"/>
          </p:cNvSpPr>
          <p:nvPr>
            <p:ph type="sldNum" sz="quarter" idx="4"/>
          </p:nvPr>
        </p:nvSpPr>
        <p:spPr>
          <a:xfrm>
            <a:off x="10810215" y="6443853"/>
            <a:ext cx="830696" cy="281997"/>
          </a:xfrm>
          <a:prstGeom prst="rect">
            <a:avLst/>
          </a:prstGeom>
        </p:spPr>
        <p:txBody>
          <a:bodyPr/>
          <a:lstStyle>
            <a:lvl1pPr algn="r">
              <a:defRPr sz="1100">
                <a:solidFill>
                  <a:schemeClr val="bg1"/>
                </a:solidFill>
              </a:defRPr>
            </a:lvl1pPr>
          </a:lstStyle>
          <a:p>
            <a:fld id="{065D75E3-62B6-C44A-8295-14DF27978E1A}" type="slidenum">
              <a:rPr lang="en-US" smtClean="0"/>
              <a:pPr/>
              <a:t>‹#›</a:t>
            </a:fld>
            <a:endParaRPr lang="en-US" dirty="0"/>
          </a:p>
        </p:txBody>
      </p:sp>
    </p:spTree>
    <p:extLst>
      <p:ext uri="{BB962C8B-B14F-4D97-AF65-F5344CB8AC3E}">
        <p14:creationId xmlns:p14="http://schemas.microsoft.com/office/powerpoint/2010/main" val="32787173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ur Brands">
    <p:spTree>
      <p:nvGrpSpPr>
        <p:cNvPr id="1" name=""/>
        <p:cNvGrpSpPr/>
        <p:nvPr/>
      </p:nvGrpSpPr>
      <p:grpSpPr>
        <a:xfrm>
          <a:off x="0" y="0"/>
          <a:ext cx="0" cy="0"/>
          <a:chOff x="0" y="0"/>
          <a:chExt cx="0" cy="0"/>
        </a:xfrm>
      </p:grpSpPr>
      <p:pic>
        <p:nvPicPr>
          <p:cNvPr id="3" name="Picture 2" descr="A group of logos on a blue background&#10;&#10;AI-generated content may be incorrect.">
            <a:extLst>
              <a:ext uri="{FF2B5EF4-FFF2-40B4-BE49-F238E27FC236}">
                <a16:creationId xmlns:a16="http://schemas.microsoft.com/office/drawing/2014/main" id="{B6D3A968-BF54-5B0E-CA80-7F748D95BEA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Slide Number Placeholder 5">
            <a:extLst>
              <a:ext uri="{FF2B5EF4-FFF2-40B4-BE49-F238E27FC236}">
                <a16:creationId xmlns:a16="http://schemas.microsoft.com/office/drawing/2014/main" id="{23315B38-C87B-4A63-D602-85CF7B6BE922}"/>
              </a:ext>
            </a:extLst>
          </p:cNvPr>
          <p:cNvSpPr>
            <a:spLocks noGrp="1"/>
          </p:cNvSpPr>
          <p:nvPr>
            <p:ph type="sldNum" sz="quarter" idx="4"/>
          </p:nvPr>
        </p:nvSpPr>
        <p:spPr>
          <a:xfrm>
            <a:off x="10810215" y="6443853"/>
            <a:ext cx="830696" cy="281997"/>
          </a:xfrm>
          <a:prstGeom prst="rect">
            <a:avLst/>
          </a:prstGeom>
        </p:spPr>
        <p:txBody>
          <a:bodyPr/>
          <a:lstStyle>
            <a:lvl1pPr algn="r">
              <a:defRPr sz="1100">
                <a:solidFill>
                  <a:schemeClr val="bg1"/>
                </a:solidFill>
              </a:defRPr>
            </a:lvl1pPr>
          </a:lstStyle>
          <a:p>
            <a:fld id="{065D75E3-62B6-C44A-8295-14DF27978E1A}" type="slidenum">
              <a:rPr lang="en-US" smtClean="0"/>
              <a:pPr/>
              <a:t>‹#›</a:t>
            </a:fld>
            <a:endParaRPr lang="en-US" dirty="0"/>
          </a:p>
        </p:txBody>
      </p:sp>
    </p:spTree>
    <p:extLst>
      <p:ext uri="{BB962C8B-B14F-4D97-AF65-F5344CB8AC3E}">
        <p14:creationId xmlns:p14="http://schemas.microsoft.com/office/powerpoint/2010/main" val="559139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3 Picture Columns">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DA1BCA-5E1F-C1FA-2FA1-A4B6516DFB80}"/>
              </a:ext>
            </a:extLst>
          </p:cNvPr>
          <p:cNvSpPr txBox="1"/>
          <p:nvPr userDrawn="1"/>
        </p:nvSpPr>
        <p:spPr>
          <a:xfrm>
            <a:off x="2084992" y="6533265"/>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rPr>
              <a:t>Customer First   ●   Differentiate with Our People   ●   Bias for Action   ●   Continuous Improvement   ●   Accountability</a:t>
            </a:r>
          </a:p>
        </p:txBody>
      </p:sp>
      <p:sp>
        <p:nvSpPr>
          <p:cNvPr id="5" name="Picture Placeholder 4">
            <a:extLst>
              <a:ext uri="{FF2B5EF4-FFF2-40B4-BE49-F238E27FC236}">
                <a16:creationId xmlns:a16="http://schemas.microsoft.com/office/drawing/2014/main" id="{B25D89C7-F61A-4310-D392-56FC1EBAD7D3}"/>
              </a:ext>
            </a:extLst>
          </p:cNvPr>
          <p:cNvSpPr>
            <a:spLocks noGrp="1"/>
          </p:cNvSpPr>
          <p:nvPr>
            <p:ph type="pic" sz="quarter" idx="10"/>
          </p:nvPr>
        </p:nvSpPr>
        <p:spPr>
          <a:xfrm>
            <a:off x="557561" y="1489075"/>
            <a:ext cx="3094464" cy="2235200"/>
          </a:xfrm>
          <a:noFill/>
          <a:ln>
            <a:noFill/>
          </a:ln>
        </p:spPr>
        <p:txBody>
          <a:bodyPr/>
          <a:lstStyle/>
          <a:p>
            <a:r>
              <a:rPr lang="en-US"/>
              <a:t>Click icon to add picture</a:t>
            </a:r>
          </a:p>
        </p:txBody>
      </p:sp>
      <p:sp>
        <p:nvSpPr>
          <p:cNvPr id="6" name="Picture Placeholder 4">
            <a:extLst>
              <a:ext uri="{FF2B5EF4-FFF2-40B4-BE49-F238E27FC236}">
                <a16:creationId xmlns:a16="http://schemas.microsoft.com/office/drawing/2014/main" id="{0565F15C-F71C-5F44-5B9D-DFA4EE36A716}"/>
              </a:ext>
            </a:extLst>
          </p:cNvPr>
          <p:cNvSpPr>
            <a:spLocks noGrp="1"/>
          </p:cNvSpPr>
          <p:nvPr>
            <p:ph type="pic" sz="quarter" idx="11"/>
          </p:nvPr>
        </p:nvSpPr>
        <p:spPr>
          <a:xfrm>
            <a:off x="4553364" y="1489075"/>
            <a:ext cx="3094464" cy="2235200"/>
          </a:xfrm>
          <a:noFill/>
          <a:ln>
            <a:noFill/>
          </a:ln>
        </p:spPr>
        <p:txBody>
          <a:bodyPr/>
          <a:lstStyle/>
          <a:p>
            <a:r>
              <a:rPr lang="en-US"/>
              <a:t>Click icon to add picture</a:t>
            </a:r>
          </a:p>
        </p:txBody>
      </p:sp>
      <p:sp>
        <p:nvSpPr>
          <p:cNvPr id="7" name="Picture Placeholder 4">
            <a:extLst>
              <a:ext uri="{FF2B5EF4-FFF2-40B4-BE49-F238E27FC236}">
                <a16:creationId xmlns:a16="http://schemas.microsoft.com/office/drawing/2014/main" id="{027CA416-32C5-3DF4-13D8-6656C203DABD}"/>
              </a:ext>
            </a:extLst>
          </p:cNvPr>
          <p:cNvSpPr>
            <a:spLocks noGrp="1"/>
          </p:cNvSpPr>
          <p:nvPr>
            <p:ph type="pic" sz="quarter" idx="12"/>
          </p:nvPr>
        </p:nvSpPr>
        <p:spPr>
          <a:xfrm>
            <a:off x="8549166" y="1489075"/>
            <a:ext cx="3094464" cy="2235200"/>
          </a:xfrm>
          <a:noFill/>
          <a:ln>
            <a:noFill/>
          </a:ln>
        </p:spPr>
        <p:txBody>
          <a:bodyPr/>
          <a:lstStyle/>
          <a:p>
            <a:r>
              <a:rPr lang="en-US"/>
              <a:t>Click icon to add picture</a:t>
            </a:r>
          </a:p>
        </p:txBody>
      </p:sp>
      <p:pic>
        <p:nvPicPr>
          <p:cNvPr id="3" name="Picture 2" descr="A person wearing a headset and a computer&#10;&#10;AI-generated content may be incorrect.">
            <a:extLst>
              <a:ext uri="{FF2B5EF4-FFF2-40B4-BE49-F238E27FC236}">
                <a16:creationId xmlns:a16="http://schemas.microsoft.com/office/drawing/2014/main" id="{AFAC1D3C-43C2-C5A9-F470-80337DBDB5C1}"/>
              </a:ext>
            </a:extLst>
          </p:cNvPr>
          <p:cNvPicPr>
            <a:picLocks noChangeAspect="1"/>
          </p:cNvPicPr>
          <p:nvPr userDrawn="1"/>
        </p:nvPicPr>
        <p:blipFill>
          <a:blip r:embed="rId2"/>
          <a:srcRect t="92255"/>
          <a:stretch/>
        </p:blipFill>
        <p:spPr>
          <a:xfrm>
            <a:off x="0" y="6326910"/>
            <a:ext cx="12192000" cy="531090"/>
          </a:xfrm>
          <a:prstGeom prst="rect">
            <a:avLst/>
          </a:prstGeom>
        </p:spPr>
      </p:pic>
      <p:sp>
        <p:nvSpPr>
          <p:cNvPr id="4" name="TextBox 3">
            <a:extLst>
              <a:ext uri="{FF2B5EF4-FFF2-40B4-BE49-F238E27FC236}">
                <a16:creationId xmlns:a16="http://schemas.microsoft.com/office/drawing/2014/main" id="{44F704B6-DF75-B8DE-6E7B-D4511760AE69}"/>
              </a:ext>
            </a:extLst>
          </p:cNvPr>
          <p:cNvSpPr txBox="1"/>
          <p:nvPr userDrawn="1"/>
        </p:nvSpPr>
        <p:spPr>
          <a:xfrm>
            <a:off x="1903210" y="6531722"/>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solidFill>
              </a:rPr>
              <a:t>Customer First   ●   Differentiate with Our People   ●   Bias for Action   ●   Continuous Improvement   ●   Accountability</a:t>
            </a:r>
          </a:p>
        </p:txBody>
      </p:sp>
      <p:grpSp>
        <p:nvGrpSpPr>
          <p:cNvPr id="27" name="Group 26">
            <a:extLst>
              <a:ext uri="{FF2B5EF4-FFF2-40B4-BE49-F238E27FC236}">
                <a16:creationId xmlns:a16="http://schemas.microsoft.com/office/drawing/2014/main" id="{C61DB251-CB4C-90E6-E8D8-86AF80692D84}"/>
              </a:ext>
            </a:extLst>
          </p:cNvPr>
          <p:cNvGrpSpPr/>
          <p:nvPr userDrawn="1"/>
        </p:nvGrpSpPr>
        <p:grpSpPr>
          <a:xfrm>
            <a:off x="4541489" y="3235010"/>
            <a:ext cx="3109021" cy="2505190"/>
            <a:chOff x="6383736" y="1673135"/>
            <a:chExt cx="3109021" cy="2505190"/>
          </a:xfrm>
        </p:grpSpPr>
        <p:sp>
          <p:nvSpPr>
            <p:cNvPr id="28" name="Round Single Corner Rectangle 27">
              <a:extLst>
                <a:ext uri="{FF2B5EF4-FFF2-40B4-BE49-F238E27FC236}">
                  <a16:creationId xmlns:a16="http://schemas.microsoft.com/office/drawing/2014/main" id="{5D743524-7780-DEE6-38BE-9177284A6453}"/>
                </a:ext>
              </a:extLst>
            </p:cNvPr>
            <p:cNvSpPr/>
            <p:nvPr/>
          </p:nvSpPr>
          <p:spPr>
            <a:xfrm>
              <a:off x="6383737" y="1673135"/>
              <a:ext cx="3109019" cy="1955384"/>
            </a:xfrm>
            <a:prstGeom prst="round1Rect">
              <a:avLst>
                <a:gd name="adj" fmla="val 22861"/>
              </a:avLst>
            </a:prstGeom>
            <a:solidFill>
              <a:srgbClr val="8686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ound Single Corner Rectangle 28">
              <a:extLst>
                <a:ext uri="{FF2B5EF4-FFF2-40B4-BE49-F238E27FC236}">
                  <a16:creationId xmlns:a16="http://schemas.microsoft.com/office/drawing/2014/main" id="{D87AE95E-DFA1-CE69-E06D-CAF86409C358}"/>
                </a:ext>
              </a:extLst>
            </p:cNvPr>
            <p:cNvSpPr/>
            <p:nvPr/>
          </p:nvSpPr>
          <p:spPr>
            <a:xfrm>
              <a:off x="6383737" y="1673135"/>
              <a:ext cx="3109020" cy="956724"/>
            </a:xfrm>
            <a:prstGeom prst="round1Rect">
              <a:avLst>
                <a:gd name="adj" fmla="val 46151"/>
              </a:avLst>
            </a:prstGeom>
            <a:gradFill flip="none" rotWithShape="1">
              <a:gsLst>
                <a:gs pos="0">
                  <a:srgbClr val="2C4BA6">
                    <a:alpha val="46967"/>
                  </a:srgbClr>
                </a:gs>
                <a:gs pos="74000">
                  <a:srgbClr val="008557">
                    <a:alpha val="35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ound Single Corner Rectangle 29">
              <a:extLst>
                <a:ext uri="{FF2B5EF4-FFF2-40B4-BE49-F238E27FC236}">
                  <a16:creationId xmlns:a16="http://schemas.microsoft.com/office/drawing/2014/main" id="{C028D873-42CC-EDF9-83C2-858E96B7152B}"/>
                </a:ext>
              </a:extLst>
            </p:cNvPr>
            <p:cNvSpPr/>
            <p:nvPr/>
          </p:nvSpPr>
          <p:spPr>
            <a:xfrm flipH="1" flipV="1">
              <a:off x="6383736" y="2151497"/>
              <a:ext cx="3109019" cy="2026828"/>
            </a:xfrm>
            <a:prstGeom prst="round1Rect">
              <a:avLst>
                <a:gd name="adj" fmla="val 22861"/>
              </a:avLst>
            </a:prstGeom>
            <a:solidFill>
              <a:srgbClr val="8686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1" name="Group 30">
            <a:extLst>
              <a:ext uri="{FF2B5EF4-FFF2-40B4-BE49-F238E27FC236}">
                <a16:creationId xmlns:a16="http://schemas.microsoft.com/office/drawing/2014/main" id="{BCA21A4A-A2F3-E47F-E41C-09E864987812}"/>
              </a:ext>
            </a:extLst>
          </p:cNvPr>
          <p:cNvGrpSpPr/>
          <p:nvPr userDrawn="1"/>
        </p:nvGrpSpPr>
        <p:grpSpPr>
          <a:xfrm>
            <a:off x="8535259" y="3235010"/>
            <a:ext cx="3109021" cy="2505190"/>
            <a:chOff x="6383736" y="1673135"/>
            <a:chExt cx="3109021" cy="2505190"/>
          </a:xfrm>
        </p:grpSpPr>
        <p:sp>
          <p:nvSpPr>
            <p:cNvPr id="32" name="Round Single Corner Rectangle 31">
              <a:extLst>
                <a:ext uri="{FF2B5EF4-FFF2-40B4-BE49-F238E27FC236}">
                  <a16:creationId xmlns:a16="http://schemas.microsoft.com/office/drawing/2014/main" id="{8E3D5E5D-FB25-AD12-91CF-7D9792BAAE88}"/>
                </a:ext>
              </a:extLst>
            </p:cNvPr>
            <p:cNvSpPr/>
            <p:nvPr/>
          </p:nvSpPr>
          <p:spPr>
            <a:xfrm>
              <a:off x="6383737" y="1673135"/>
              <a:ext cx="3109019" cy="1955384"/>
            </a:xfrm>
            <a:prstGeom prst="round1Rect">
              <a:avLst>
                <a:gd name="adj" fmla="val 22861"/>
              </a:avLst>
            </a:prstGeom>
            <a:solidFill>
              <a:srgbClr val="8686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ound Single Corner Rectangle 32">
              <a:extLst>
                <a:ext uri="{FF2B5EF4-FFF2-40B4-BE49-F238E27FC236}">
                  <a16:creationId xmlns:a16="http://schemas.microsoft.com/office/drawing/2014/main" id="{A99D583F-A4A4-63E5-07BD-B1C106F8878F}"/>
                </a:ext>
              </a:extLst>
            </p:cNvPr>
            <p:cNvSpPr/>
            <p:nvPr/>
          </p:nvSpPr>
          <p:spPr>
            <a:xfrm>
              <a:off x="6383737" y="1673135"/>
              <a:ext cx="3109020" cy="956724"/>
            </a:xfrm>
            <a:prstGeom prst="round1Rect">
              <a:avLst>
                <a:gd name="adj" fmla="val 46151"/>
              </a:avLst>
            </a:prstGeom>
            <a:gradFill flip="none" rotWithShape="1">
              <a:gsLst>
                <a:gs pos="0">
                  <a:srgbClr val="2C4BA6">
                    <a:alpha val="46967"/>
                  </a:srgbClr>
                </a:gs>
                <a:gs pos="74000">
                  <a:srgbClr val="008557">
                    <a:alpha val="35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ound Single Corner Rectangle 33">
              <a:extLst>
                <a:ext uri="{FF2B5EF4-FFF2-40B4-BE49-F238E27FC236}">
                  <a16:creationId xmlns:a16="http://schemas.microsoft.com/office/drawing/2014/main" id="{21B9A161-0F09-C86B-4A84-8AF1FFC4FB53}"/>
                </a:ext>
              </a:extLst>
            </p:cNvPr>
            <p:cNvSpPr/>
            <p:nvPr/>
          </p:nvSpPr>
          <p:spPr>
            <a:xfrm flipH="1" flipV="1">
              <a:off x="6383736" y="2151497"/>
              <a:ext cx="3109019" cy="2026828"/>
            </a:xfrm>
            <a:prstGeom prst="round1Rect">
              <a:avLst>
                <a:gd name="adj" fmla="val 22861"/>
              </a:avLst>
            </a:prstGeom>
            <a:solidFill>
              <a:srgbClr val="8686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5" name="Group 34">
            <a:extLst>
              <a:ext uri="{FF2B5EF4-FFF2-40B4-BE49-F238E27FC236}">
                <a16:creationId xmlns:a16="http://schemas.microsoft.com/office/drawing/2014/main" id="{274AB97D-990E-3A34-466B-49EC0DC93CE3}"/>
              </a:ext>
            </a:extLst>
          </p:cNvPr>
          <p:cNvGrpSpPr/>
          <p:nvPr userDrawn="1"/>
        </p:nvGrpSpPr>
        <p:grpSpPr>
          <a:xfrm>
            <a:off x="554447" y="3235010"/>
            <a:ext cx="3109021" cy="2505190"/>
            <a:chOff x="6383736" y="1673135"/>
            <a:chExt cx="3109021" cy="2505190"/>
          </a:xfrm>
        </p:grpSpPr>
        <p:sp>
          <p:nvSpPr>
            <p:cNvPr id="36" name="Round Single Corner Rectangle 35">
              <a:extLst>
                <a:ext uri="{FF2B5EF4-FFF2-40B4-BE49-F238E27FC236}">
                  <a16:creationId xmlns:a16="http://schemas.microsoft.com/office/drawing/2014/main" id="{F9452D24-CFA8-848D-F7FD-31D30F868995}"/>
                </a:ext>
              </a:extLst>
            </p:cNvPr>
            <p:cNvSpPr/>
            <p:nvPr/>
          </p:nvSpPr>
          <p:spPr>
            <a:xfrm>
              <a:off x="6383737" y="1673135"/>
              <a:ext cx="3109019" cy="1955384"/>
            </a:xfrm>
            <a:prstGeom prst="round1Rect">
              <a:avLst>
                <a:gd name="adj" fmla="val 22861"/>
              </a:avLst>
            </a:prstGeom>
            <a:solidFill>
              <a:srgbClr val="8686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7" name="Round Single Corner Rectangle 36">
              <a:extLst>
                <a:ext uri="{FF2B5EF4-FFF2-40B4-BE49-F238E27FC236}">
                  <a16:creationId xmlns:a16="http://schemas.microsoft.com/office/drawing/2014/main" id="{BC3B2648-E0E0-F026-6CA7-68157BF2962A}"/>
                </a:ext>
              </a:extLst>
            </p:cNvPr>
            <p:cNvSpPr/>
            <p:nvPr/>
          </p:nvSpPr>
          <p:spPr>
            <a:xfrm>
              <a:off x="6383737" y="1673135"/>
              <a:ext cx="3109020" cy="956724"/>
            </a:xfrm>
            <a:prstGeom prst="round1Rect">
              <a:avLst>
                <a:gd name="adj" fmla="val 46151"/>
              </a:avLst>
            </a:prstGeom>
            <a:gradFill flip="none" rotWithShape="1">
              <a:gsLst>
                <a:gs pos="0">
                  <a:srgbClr val="2C4BA6">
                    <a:alpha val="46967"/>
                  </a:srgbClr>
                </a:gs>
                <a:gs pos="74000">
                  <a:srgbClr val="008557">
                    <a:alpha val="35000"/>
                  </a:srgbClr>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8" name="Round Single Corner Rectangle 37">
              <a:extLst>
                <a:ext uri="{FF2B5EF4-FFF2-40B4-BE49-F238E27FC236}">
                  <a16:creationId xmlns:a16="http://schemas.microsoft.com/office/drawing/2014/main" id="{606A9275-A2DD-7422-6740-7374C69C8B1C}"/>
                </a:ext>
              </a:extLst>
            </p:cNvPr>
            <p:cNvSpPr/>
            <p:nvPr/>
          </p:nvSpPr>
          <p:spPr>
            <a:xfrm flipH="1" flipV="1">
              <a:off x="6383736" y="2151497"/>
              <a:ext cx="3109019" cy="2026828"/>
            </a:xfrm>
            <a:prstGeom prst="round1Rect">
              <a:avLst>
                <a:gd name="adj" fmla="val 22861"/>
              </a:avLst>
            </a:prstGeom>
            <a:solidFill>
              <a:srgbClr val="86868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39" name="Straight Connector 38">
            <a:extLst>
              <a:ext uri="{FF2B5EF4-FFF2-40B4-BE49-F238E27FC236}">
                <a16:creationId xmlns:a16="http://schemas.microsoft.com/office/drawing/2014/main" id="{3993222C-4769-D395-1A57-488ACB8FD8F1}"/>
              </a:ext>
            </a:extLst>
          </p:cNvPr>
          <p:cNvCxnSpPr/>
          <p:nvPr userDrawn="1"/>
        </p:nvCxnSpPr>
        <p:spPr>
          <a:xfrm>
            <a:off x="0" y="954157"/>
            <a:ext cx="121920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40" name="Title 6">
            <a:extLst>
              <a:ext uri="{FF2B5EF4-FFF2-40B4-BE49-F238E27FC236}">
                <a16:creationId xmlns:a16="http://schemas.microsoft.com/office/drawing/2014/main" id="{B78E2B9A-6E69-795B-8F2D-E21FC1266F1A}"/>
              </a:ext>
            </a:extLst>
          </p:cNvPr>
          <p:cNvSpPr>
            <a:spLocks noGrp="1"/>
          </p:cNvSpPr>
          <p:nvPr>
            <p:ph type="title"/>
          </p:nvPr>
        </p:nvSpPr>
        <p:spPr>
          <a:xfrm>
            <a:off x="522219" y="274154"/>
            <a:ext cx="10515600" cy="813766"/>
          </a:xfrm>
        </p:spPr>
        <p:txBody>
          <a:bodyPr/>
          <a:lstStyle>
            <a:lvl1pPr>
              <a:defRPr>
                <a:solidFill>
                  <a:srgbClr val="1D51A4"/>
                </a:solidFill>
              </a:defRPr>
            </a:lvl1pPr>
          </a:lstStyle>
          <a:p>
            <a:r>
              <a:rPr lang="en-US"/>
              <a:t>Click to edit Master title style</a:t>
            </a:r>
            <a:endParaRPr lang="en-US" dirty="0"/>
          </a:p>
        </p:txBody>
      </p:sp>
      <p:sp>
        <p:nvSpPr>
          <p:cNvPr id="41" name="Text Placeholder 19">
            <a:extLst>
              <a:ext uri="{FF2B5EF4-FFF2-40B4-BE49-F238E27FC236}">
                <a16:creationId xmlns:a16="http://schemas.microsoft.com/office/drawing/2014/main" id="{003A6C5F-530A-A84A-8FEA-7FA185ED482A}"/>
              </a:ext>
            </a:extLst>
          </p:cNvPr>
          <p:cNvSpPr>
            <a:spLocks noGrp="1"/>
          </p:cNvSpPr>
          <p:nvPr>
            <p:ph type="body" sz="quarter" idx="13"/>
          </p:nvPr>
        </p:nvSpPr>
        <p:spPr>
          <a:xfrm>
            <a:off x="547720" y="3927544"/>
            <a:ext cx="3309937" cy="1701800"/>
          </a:xfrm>
        </p:spPr>
        <p:txBody>
          <a:bodyPr>
            <a:no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2" name="Text Placeholder 19">
            <a:extLst>
              <a:ext uri="{FF2B5EF4-FFF2-40B4-BE49-F238E27FC236}">
                <a16:creationId xmlns:a16="http://schemas.microsoft.com/office/drawing/2014/main" id="{ED271FB0-AE8F-1C6D-A1CA-98E910BB2533}"/>
              </a:ext>
            </a:extLst>
          </p:cNvPr>
          <p:cNvSpPr>
            <a:spLocks noGrp="1"/>
          </p:cNvSpPr>
          <p:nvPr>
            <p:ph type="body" sz="quarter" idx="14"/>
          </p:nvPr>
        </p:nvSpPr>
        <p:spPr>
          <a:xfrm>
            <a:off x="4545978" y="3927544"/>
            <a:ext cx="3309937" cy="1701800"/>
          </a:xfrm>
        </p:spPr>
        <p:txBody>
          <a:bodyPr>
            <a:no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3" name="Text Placeholder 19">
            <a:extLst>
              <a:ext uri="{FF2B5EF4-FFF2-40B4-BE49-F238E27FC236}">
                <a16:creationId xmlns:a16="http://schemas.microsoft.com/office/drawing/2014/main" id="{3D788B9F-6B0A-6837-368C-85EC72D908BC}"/>
              </a:ext>
            </a:extLst>
          </p:cNvPr>
          <p:cNvSpPr>
            <a:spLocks noGrp="1"/>
          </p:cNvSpPr>
          <p:nvPr>
            <p:ph type="body" sz="quarter" idx="15"/>
          </p:nvPr>
        </p:nvSpPr>
        <p:spPr>
          <a:xfrm>
            <a:off x="8526307" y="3927544"/>
            <a:ext cx="3309937" cy="1701800"/>
          </a:xfrm>
        </p:spPr>
        <p:txBody>
          <a:bodyPr>
            <a:noAutofit/>
          </a:bodyPr>
          <a:lstStyle>
            <a:lvl1pPr>
              <a:defRPr sz="1800">
                <a:solidFill>
                  <a:schemeClr val="bg1"/>
                </a:solidFill>
              </a:defRPr>
            </a:lvl1pPr>
            <a:lvl2pPr>
              <a:defRPr sz="1600">
                <a:solidFill>
                  <a:schemeClr val="bg1"/>
                </a:solidFill>
              </a:defRPr>
            </a:lvl2pPr>
            <a:lvl3pPr>
              <a:defRPr sz="1400">
                <a:solidFill>
                  <a:schemeClr val="bg1"/>
                </a:solidFill>
              </a:defRPr>
            </a:lvl3pPr>
            <a:lvl4pPr>
              <a:defRPr sz="1200">
                <a:solidFill>
                  <a:schemeClr val="bg1"/>
                </a:solidFill>
              </a:defRPr>
            </a:lvl4pPr>
            <a:lvl5pPr>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5" name="Text Placeholder 44">
            <a:extLst>
              <a:ext uri="{FF2B5EF4-FFF2-40B4-BE49-F238E27FC236}">
                <a16:creationId xmlns:a16="http://schemas.microsoft.com/office/drawing/2014/main" id="{53BC3D17-A8E0-60BD-34F2-E36A2A45BA3E}"/>
              </a:ext>
            </a:extLst>
          </p:cNvPr>
          <p:cNvSpPr>
            <a:spLocks noGrp="1"/>
          </p:cNvSpPr>
          <p:nvPr>
            <p:ph type="body" sz="quarter" idx="16"/>
          </p:nvPr>
        </p:nvSpPr>
        <p:spPr>
          <a:xfrm>
            <a:off x="554037" y="3324970"/>
            <a:ext cx="3086113" cy="477838"/>
          </a:xfrm>
        </p:spPr>
        <p:txBody>
          <a:bodyPr>
            <a:noAutofit/>
          </a:bodyPr>
          <a:lstStyle>
            <a:lvl1pPr marL="0" indent="0">
              <a:buNone/>
              <a:defRPr sz="2000">
                <a:solidFill>
                  <a:schemeClr val="bg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46" name="Text Placeholder 44">
            <a:extLst>
              <a:ext uri="{FF2B5EF4-FFF2-40B4-BE49-F238E27FC236}">
                <a16:creationId xmlns:a16="http://schemas.microsoft.com/office/drawing/2014/main" id="{91E049C3-89EC-D67D-9C9D-1A449D96B9E0}"/>
              </a:ext>
            </a:extLst>
          </p:cNvPr>
          <p:cNvSpPr>
            <a:spLocks noGrp="1"/>
          </p:cNvSpPr>
          <p:nvPr>
            <p:ph type="body" sz="quarter" idx="17"/>
          </p:nvPr>
        </p:nvSpPr>
        <p:spPr>
          <a:xfrm>
            <a:off x="4534366" y="3324970"/>
            <a:ext cx="3086113" cy="477838"/>
          </a:xfrm>
        </p:spPr>
        <p:txBody>
          <a:bodyPr>
            <a:noAutofit/>
          </a:bodyPr>
          <a:lstStyle>
            <a:lvl1pPr marL="0" indent="0">
              <a:buNone/>
              <a:defRPr sz="2000">
                <a:solidFill>
                  <a:schemeClr val="bg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47" name="Text Placeholder 44">
            <a:extLst>
              <a:ext uri="{FF2B5EF4-FFF2-40B4-BE49-F238E27FC236}">
                <a16:creationId xmlns:a16="http://schemas.microsoft.com/office/drawing/2014/main" id="{9E3ACC54-6924-8CD8-5A2C-3A94923A3F91}"/>
              </a:ext>
            </a:extLst>
          </p:cNvPr>
          <p:cNvSpPr>
            <a:spLocks noGrp="1"/>
          </p:cNvSpPr>
          <p:nvPr>
            <p:ph type="body" sz="quarter" idx="18"/>
          </p:nvPr>
        </p:nvSpPr>
        <p:spPr>
          <a:xfrm>
            <a:off x="8550553" y="3324970"/>
            <a:ext cx="3086113" cy="477838"/>
          </a:xfrm>
        </p:spPr>
        <p:txBody>
          <a:bodyPr>
            <a:noAutofit/>
          </a:bodyPr>
          <a:lstStyle>
            <a:lvl1pPr marL="0" indent="0">
              <a:buNone/>
              <a:defRPr sz="2000">
                <a:solidFill>
                  <a:schemeClr val="bg1"/>
                </a:solidFill>
              </a:defRPr>
            </a:lvl1pPr>
            <a:lvl2pPr marL="457200" indent="0">
              <a:buNone/>
              <a:defRPr sz="1100"/>
            </a:lvl2pPr>
            <a:lvl3pPr marL="914400" indent="0">
              <a:buNone/>
              <a:defRPr sz="1100"/>
            </a:lvl3pPr>
            <a:lvl4pPr marL="1371600" indent="0">
              <a:buNone/>
              <a:defRPr sz="1100"/>
            </a:lvl4pPr>
            <a:lvl5pPr marL="1828800" indent="0">
              <a:buNone/>
              <a:defRPr sz="1100"/>
            </a:lvl5pPr>
          </a:lstStyle>
          <a:p>
            <a:pPr lvl="0"/>
            <a:r>
              <a:rPr lang="en-US"/>
              <a:t>Click to edit Master text styles</a:t>
            </a:r>
          </a:p>
        </p:txBody>
      </p:sp>
      <p:sp>
        <p:nvSpPr>
          <p:cNvPr id="8" name="Slide Number Placeholder 5">
            <a:extLst>
              <a:ext uri="{FF2B5EF4-FFF2-40B4-BE49-F238E27FC236}">
                <a16:creationId xmlns:a16="http://schemas.microsoft.com/office/drawing/2014/main" id="{9E2D9606-CF3B-9296-1C83-47ACE8F74E72}"/>
              </a:ext>
            </a:extLst>
          </p:cNvPr>
          <p:cNvSpPr>
            <a:spLocks noGrp="1"/>
          </p:cNvSpPr>
          <p:nvPr>
            <p:ph type="sldNum" sz="quarter" idx="4"/>
          </p:nvPr>
        </p:nvSpPr>
        <p:spPr>
          <a:xfrm>
            <a:off x="10810215" y="6443853"/>
            <a:ext cx="830696" cy="281997"/>
          </a:xfrm>
          <a:prstGeom prst="rect">
            <a:avLst/>
          </a:prstGeom>
        </p:spPr>
        <p:txBody>
          <a:bodyPr/>
          <a:lstStyle>
            <a:lvl1pPr algn="r">
              <a:defRPr sz="1100">
                <a:solidFill>
                  <a:schemeClr val="bg1"/>
                </a:solidFill>
              </a:defRPr>
            </a:lvl1pPr>
          </a:lstStyle>
          <a:p>
            <a:fld id="{065D75E3-62B6-C44A-8295-14DF27978E1A}" type="slidenum">
              <a:rPr lang="en-US" smtClean="0"/>
              <a:pPr/>
              <a:t>‹#›</a:t>
            </a:fld>
            <a:endParaRPr lang="en-US" dirty="0"/>
          </a:p>
        </p:txBody>
      </p:sp>
      <p:pic>
        <p:nvPicPr>
          <p:cNvPr id="9" name="Picture 8" descr="A close-up of a logo&#10;&#10;AI-generated content may be incorrect.">
            <a:extLst>
              <a:ext uri="{FF2B5EF4-FFF2-40B4-BE49-F238E27FC236}">
                <a16:creationId xmlns:a16="http://schemas.microsoft.com/office/drawing/2014/main" id="{9236D4E3-FB15-D939-848C-11CCB2AF7293}"/>
              </a:ext>
            </a:extLst>
          </p:cNvPr>
          <p:cNvPicPr>
            <a:picLocks noChangeAspect="1"/>
          </p:cNvPicPr>
          <p:nvPr userDrawn="1"/>
        </p:nvPicPr>
        <p:blipFill>
          <a:blip r:embed="rId3"/>
          <a:stretch>
            <a:fillRect/>
          </a:stretch>
        </p:blipFill>
        <p:spPr>
          <a:xfrm>
            <a:off x="10583885" y="290576"/>
            <a:ext cx="1287549" cy="488547"/>
          </a:xfrm>
          <a:prstGeom prst="rect">
            <a:avLst/>
          </a:prstGeom>
        </p:spPr>
      </p:pic>
    </p:spTree>
    <p:extLst>
      <p:ext uri="{BB962C8B-B14F-4D97-AF65-F5344CB8AC3E}">
        <p14:creationId xmlns:p14="http://schemas.microsoft.com/office/powerpoint/2010/main" val="2025725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ality Policy">
    <p:spTree>
      <p:nvGrpSpPr>
        <p:cNvPr id="1" name=""/>
        <p:cNvGrpSpPr/>
        <p:nvPr/>
      </p:nvGrpSpPr>
      <p:grpSpPr>
        <a:xfrm>
          <a:off x="0" y="0"/>
          <a:ext cx="0" cy="0"/>
          <a:chOff x="0" y="0"/>
          <a:chExt cx="0" cy="0"/>
        </a:xfrm>
      </p:grpSpPr>
      <p:pic>
        <p:nvPicPr>
          <p:cNvPr id="3" name="Picture 2" descr="A close-up of a document&#10;&#10;AI-generated content may be incorrect.">
            <a:extLst>
              <a:ext uri="{FF2B5EF4-FFF2-40B4-BE49-F238E27FC236}">
                <a16:creationId xmlns:a16="http://schemas.microsoft.com/office/drawing/2014/main" id="{33FED7DF-CA06-31C6-5912-E2D8CA404C43}"/>
              </a:ext>
            </a:extLst>
          </p:cNvPr>
          <p:cNvPicPr/>
          <p:nvPr userDrawn="1"/>
        </p:nvPicPr>
        <p:blipFill>
          <a:blip r:embed="rId2"/>
          <a:stretch>
            <a:fillRect/>
          </a:stretch>
        </p:blipFill>
        <p:spPr>
          <a:xfrm>
            <a:off x="0" y="0"/>
            <a:ext cx="12192000" cy="6858000"/>
          </a:xfrm>
          <a:prstGeom prst="rect">
            <a:avLst/>
          </a:prstGeom>
        </p:spPr>
      </p:pic>
      <p:sp>
        <p:nvSpPr>
          <p:cNvPr id="2" name="TextBox 1">
            <a:extLst>
              <a:ext uri="{FF2B5EF4-FFF2-40B4-BE49-F238E27FC236}">
                <a16:creationId xmlns:a16="http://schemas.microsoft.com/office/drawing/2014/main" id="{61DA1BCA-5E1F-C1FA-2FA1-A4B6516DFB80}"/>
              </a:ext>
            </a:extLst>
          </p:cNvPr>
          <p:cNvSpPr txBox="1"/>
          <p:nvPr userDrawn="1"/>
        </p:nvSpPr>
        <p:spPr>
          <a:xfrm>
            <a:off x="2084992" y="6533265"/>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rPr>
              <a:t>Customer First   ●   Differentiate with Our People   ●   Bias for Action   ●   Continuous Improvement   ●   Accountability</a:t>
            </a:r>
          </a:p>
        </p:txBody>
      </p:sp>
      <p:sp>
        <p:nvSpPr>
          <p:cNvPr id="4" name="Slide Number Placeholder 5">
            <a:extLst>
              <a:ext uri="{FF2B5EF4-FFF2-40B4-BE49-F238E27FC236}">
                <a16:creationId xmlns:a16="http://schemas.microsoft.com/office/drawing/2014/main" id="{32B59F90-B610-AB0F-85C4-52A885A9F75E}"/>
              </a:ext>
            </a:extLst>
          </p:cNvPr>
          <p:cNvSpPr>
            <a:spLocks noGrp="1"/>
          </p:cNvSpPr>
          <p:nvPr>
            <p:ph type="sldNum" sz="quarter" idx="4"/>
          </p:nvPr>
        </p:nvSpPr>
        <p:spPr>
          <a:xfrm>
            <a:off x="10810215" y="6443853"/>
            <a:ext cx="830696" cy="281997"/>
          </a:xfrm>
          <a:prstGeom prst="rect">
            <a:avLst/>
          </a:prstGeom>
        </p:spPr>
        <p:txBody>
          <a:bodyPr/>
          <a:lstStyle>
            <a:lvl1pPr algn="r">
              <a:defRPr sz="1100">
                <a:solidFill>
                  <a:schemeClr val="bg1"/>
                </a:solidFill>
              </a:defRPr>
            </a:lvl1pPr>
          </a:lstStyle>
          <a:p>
            <a:fld id="{065D75E3-62B6-C44A-8295-14DF27978E1A}" type="slidenum">
              <a:rPr lang="en-US" smtClean="0"/>
              <a:pPr/>
              <a:t>‹#›</a:t>
            </a:fld>
            <a:endParaRPr lang="en-US" dirty="0"/>
          </a:p>
        </p:txBody>
      </p:sp>
    </p:spTree>
    <p:extLst>
      <p:ext uri="{BB962C8B-B14F-4D97-AF65-F5344CB8AC3E}">
        <p14:creationId xmlns:p14="http://schemas.microsoft.com/office/powerpoint/2010/main" val="3258428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image" Target="../media/image1.emf"/><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B5186C2-85C5-B841-B803-BF24B25A9B61}"/>
              </a:ext>
            </a:extLst>
          </p:cNvPr>
          <p:cNvSpPr>
            <a:spLocks noGrp="1"/>
          </p:cNvSpPr>
          <p:nvPr>
            <p:ph type="body" idx="1"/>
          </p:nvPr>
        </p:nvSpPr>
        <p:spPr>
          <a:xfrm>
            <a:off x="561975" y="1400175"/>
            <a:ext cx="10791825" cy="477678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Rectangle 3">
            <a:extLst>
              <a:ext uri="{FF2B5EF4-FFF2-40B4-BE49-F238E27FC236}">
                <a16:creationId xmlns:a16="http://schemas.microsoft.com/office/drawing/2014/main" id="{8333F40E-04CE-0B47-9A0C-9920E7706FCA}"/>
              </a:ext>
            </a:extLst>
          </p:cNvPr>
          <p:cNvSpPr/>
          <p:nvPr userDrawn="1"/>
        </p:nvSpPr>
        <p:spPr>
          <a:xfrm>
            <a:off x="0" y="982980"/>
            <a:ext cx="7972425" cy="45719"/>
          </a:xfrm>
          <a:prstGeom prst="rect">
            <a:avLst/>
          </a:prstGeom>
          <a:solidFill>
            <a:srgbClr val="1D5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04359D93-CF87-5941-AE8E-7B014B1300E5}"/>
              </a:ext>
            </a:extLst>
          </p:cNvPr>
          <p:cNvSpPr>
            <a:spLocks noGrp="1"/>
          </p:cNvSpPr>
          <p:nvPr>
            <p:ph type="sldNum" sz="quarter" idx="4"/>
          </p:nvPr>
        </p:nvSpPr>
        <p:spPr>
          <a:xfrm>
            <a:off x="10810215" y="6443853"/>
            <a:ext cx="830696" cy="281997"/>
          </a:xfrm>
          <a:prstGeom prst="rect">
            <a:avLst/>
          </a:prstGeom>
        </p:spPr>
        <p:txBody>
          <a:bodyPr/>
          <a:lstStyle>
            <a:lvl1pPr algn="r">
              <a:defRPr sz="1100">
                <a:solidFill>
                  <a:srgbClr val="008557"/>
                </a:solidFill>
              </a:defRPr>
            </a:lvl1pPr>
          </a:lstStyle>
          <a:p>
            <a:fld id="{065D75E3-62B6-C44A-8295-14DF27978E1A}" type="slidenum">
              <a:rPr lang="en-US" smtClean="0"/>
              <a:pPr/>
              <a:t>‹#›</a:t>
            </a:fld>
            <a:endParaRPr lang="en-US" dirty="0"/>
          </a:p>
        </p:txBody>
      </p:sp>
      <p:sp>
        <p:nvSpPr>
          <p:cNvPr id="2" name="Title Placeholder 1">
            <a:extLst>
              <a:ext uri="{FF2B5EF4-FFF2-40B4-BE49-F238E27FC236}">
                <a16:creationId xmlns:a16="http://schemas.microsoft.com/office/drawing/2014/main" id="{9CFDEBB2-5AB0-8D77-C9D0-9B6579363C60}"/>
              </a:ext>
            </a:extLst>
          </p:cNvPr>
          <p:cNvSpPr>
            <a:spLocks noGrp="1"/>
          </p:cNvSpPr>
          <p:nvPr>
            <p:ph type="title"/>
          </p:nvPr>
        </p:nvSpPr>
        <p:spPr>
          <a:xfrm>
            <a:off x="522219" y="274154"/>
            <a:ext cx="10515600" cy="81376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5" name="TextBox 4">
            <a:extLst>
              <a:ext uri="{FF2B5EF4-FFF2-40B4-BE49-F238E27FC236}">
                <a16:creationId xmlns:a16="http://schemas.microsoft.com/office/drawing/2014/main" id="{C9B9F06C-9D82-F8F5-4C68-6BF96004C55F}"/>
              </a:ext>
            </a:extLst>
          </p:cNvPr>
          <p:cNvSpPr txBox="1"/>
          <p:nvPr userDrawn="1"/>
        </p:nvSpPr>
        <p:spPr>
          <a:xfrm>
            <a:off x="1903210" y="6531722"/>
            <a:ext cx="7745789" cy="215444"/>
          </a:xfrm>
          <a:prstGeom prst="rect">
            <a:avLst/>
          </a:prstGeom>
          <a:noFill/>
        </p:spPr>
        <p:txBody>
          <a:bodyPr wrap="square" rtlCol="0" anchor="b">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800" dirty="0">
                <a:solidFill>
                  <a:schemeClr val="bg1">
                    <a:lumMod val="50000"/>
                  </a:schemeClr>
                </a:solidFill>
              </a:rPr>
              <a:t>Customer First   ●   Differentiate with Our People   ●   Bias for Action   ●   Continuous Improvement   ●   Accountability</a:t>
            </a:r>
          </a:p>
        </p:txBody>
      </p:sp>
      <p:pic>
        <p:nvPicPr>
          <p:cNvPr id="6" name="Picture 5">
            <a:extLst>
              <a:ext uri="{FF2B5EF4-FFF2-40B4-BE49-F238E27FC236}">
                <a16:creationId xmlns:a16="http://schemas.microsoft.com/office/drawing/2014/main" id="{1FC8F8CC-6149-7EC4-595A-F27C98153687}"/>
              </a:ext>
            </a:extLst>
          </p:cNvPr>
          <p:cNvPicPr>
            <a:picLocks noChangeAspect="1"/>
          </p:cNvPicPr>
          <p:nvPr userDrawn="1"/>
        </p:nvPicPr>
        <p:blipFill rotWithShape="1">
          <a:blip r:embed="rId32" cstate="screen">
            <a:extLst>
              <a:ext uri="{28A0092B-C50C-407E-A947-70E740481C1C}">
                <a14:useLocalDpi xmlns:a14="http://schemas.microsoft.com/office/drawing/2010/main"/>
              </a:ext>
            </a:extLst>
          </a:blip>
          <a:srcRect l="7414" t="17550" r="4155" b="24503"/>
          <a:stretch/>
        </p:blipFill>
        <p:spPr>
          <a:xfrm>
            <a:off x="550946" y="6355695"/>
            <a:ext cx="1015588" cy="391471"/>
          </a:xfrm>
          <a:prstGeom prst="rect">
            <a:avLst/>
          </a:prstGeom>
        </p:spPr>
      </p:pic>
    </p:spTree>
    <p:extLst>
      <p:ext uri="{BB962C8B-B14F-4D97-AF65-F5344CB8AC3E}">
        <p14:creationId xmlns:p14="http://schemas.microsoft.com/office/powerpoint/2010/main" val="2672526572"/>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66" r:id="rId3"/>
    <p:sldLayoutId id="2147483650" r:id="rId4"/>
    <p:sldLayoutId id="2147483672" r:id="rId5"/>
    <p:sldLayoutId id="2147483673" r:id="rId6"/>
    <p:sldLayoutId id="2147483674" r:id="rId7"/>
    <p:sldLayoutId id="2147483675" r:id="rId8"/>
    <p:sldLayoutId id="2147483676" r:id="rId9"/>
    <p:sldLayoutId id="2147483677" r:id="rId10"/>
    <p:sldLayoutId id="2147483697" r:id="rId11"/>
    <p:sldLayoutId id="2147483702" r:id="rId12"/>
    <p:sldLayoutId id="2147483700" r:id="rId13"/>
    <p:sldLayoutId id="2147483701" r:id="rId14"/>
    <p:sldLayoutId id="2147483699" r:id="rId15"/>
    <p:sldLayoutId id="2147483698" r:id="rId16"/>
    <p:sldLayoutId id="2147483671" r:id="rId17"/>
    <p:sldLayoutId id="2147483652" r:id="rId18"/>
    <p:sldLayoutId id="2147483653" r:id="rId19"/>
    <p:sldLayoutId id="2147483656" r:id="rId20"/>
    <p:sldLayoutId id="2147483667" r:id="rId21"/>
    <p:sldLayoutId id="2147483661" r:id="rId22"/>
    <p:sldLayoutId id="2147483657" r:id="rId23"/>
    <p:sldLayoutId id="2147483662" r:id="rId24"/>
    <p:sldLayoutId id="2147483670" r:id="rId25"/>
    <p:sldLayoutId id="2147483660" r:id="rId26"/>
    <p:sldLayoutId id="2147483663" r:id="rId27"/>
    <p:sldLayoutId id="2147483704" r:id="rId28"/>
    <p:sldLayoutId id="2147483655" r:id="rId29"/>
    <p:sldLayoutId id="2147483703" r:id="rId30"/>
  </p:sldLayoutIdLst>
  <p:hf hdr="0" ftr="0" dt="0"/>
  <p:txStyles>
    <p:titleStyle>
      <a:lvl1pPr algn="l" defTabSz="914400" rtl="0" eaLnBrk="1" latinLnBrk="0" hangingPunct="1">
        <a:lnSpc>
          <a:spcPct val="90000"/>
        </a:lnSpc>
        <a:spcBef>
          <a:spcPct val="0"/>
        </a:spcBef>
        <a:buNone/>
        <a:defRPr sz="3600" kern="1200">
          <a:solidFill>
            <a:schemeClr val="tx1">
              <a:lumMod val="85000"/>
              <a:lumOff val="1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6.png"/><Relationship Id="rId7"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28.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1.emf"/><Relationship Id="rId9" Type="http://schemas.openxmlformats.org/officeDocument/2006/relationships/image" Target="../media/image31.png"/></Relationships>
</file>

<file path=ppt/slides/_rels/slide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2.png"/><Relationship Id="rId7"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37.png"/><Relationship Id="rId4" Type="http://schemas.openxmlformats.org/officeDocument/2006/relationships/image" Target="../media/image29.png"/><Relationship Id="rId9" Type="http://schemas.openxmlformats.org/officeDocument/2006/relationships/image" Target="../media/image36.png"/></Relationships>
</file>

<file path=ppt/slides/_rels/slide6.xml.rels><?xml version="1.0" encoding="UTF-8" standalone="yes"?>
<Relationships xmlns="http://schemas.openxmlformats.org/package/2006/relationships"><Relationship Id="rId3" Type="http://schemas.openxmlformats.org/officeDocument/2006/relationships/hyperlink" Target="https://myairlife.com/neonatal-resuscitation/" TargetMode="External"/><Relationship Id="rId7" Type="http://schemas.openxmlformats.org/officeDocument/2006/relationships/hyperlink" Target="https://connect.myairlife.com/" TargetMode="External"/><Relationship Id="rId2" Type="http://schemas.openxmlformats.org/officeDocument/2006/relationships/image" Target="../media/image38.png"/><Relationship Id="rId1" Type="http://schemas.openxmlformats.org/officeDocument/2006/relationships/slideLayout" Target="../slideLayouts/slideLayout13.xml"/><Relationship Id="rId6" Type="http://schemas.openxmlformats.org/officeDocument/2006/relationships/hyperlink" Target="https://explore.myairlife.com/spaces/NICU%20and%20PICU" TargetMode="External"/><Relationship Id="rId5" Type="http://schemas.openxmlformats.org/officeDocument/2006/relationships/hyperlink" Target="https://connect.myairlife.com/resource/nicu-brochure/" TargetMode="External"/><Relationship Id="rId4" Type="http://schemas.openxmlformats.org/officeDocument/2006/relationships/hyperlink" Target="https://connect.myairlife.com/resource/clinical-update-neonatal-resuscitation-program-nrp-and-positive-pressure-ventilation-2023/"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ADA4B3-D458-528E-5C61-3B6C9ABDCC55}"/>
              </a:ext>
            </a:extLst>
          </p:cNvPr>
          <p:cNvSpPr>
            <a:spLocks noGrp="1"/>
          </p:cNvSpPr>
          <p:nvPr>
            <p:ph type="sldNum" sz="quarter" idx="4294967295"/>
          </p:nvPr>
        </p:nvSpPr>
        <p:spPr>
          <a:xfrm>
            <a:off x="10810215" y="6443853"/>
            <a:ext cx="830696" cy="281997"/>
          </a:xfrm>
        </p:spPr>
        <p:txBody>
          <a:bodyPr/>
          <a:lstStyle/>
          <a:p>
            <a:fld id="{065D75E3-62B6-C44A-8295-14DF27978E1A}" type="slidenum">
              <a:rPr lang="en-US" smtClean="0"/>
              <a:pPr/>
              <a:t>1</a:t>
            </a:fld>
            <a:endParaRPr lang="en-US" dirty="0"/>
          </a:p>
        </p:txBody>
      </p:sp>
      <p:pic>
        <p:nvPicPr>
          <p:cNvPr id="6" name="Picture Placeholder 5" descr="A baby being examined by a doctor&#10;&#10;AI-generated content may be incorrect.">
            <a:extLst>
              <a:ext uri="{FF2B5EF4-FFF2-40B4-BE49-F238E27FC236}">
                <a16:creationId xmlns:a16="http://schemas.microsoft.com/office/drawing/2014/main" id="{265240B1-564D-3B99-3897-51C4A6950B3F}"/>
              </a:ext>
            </a:extLst>
          </p:cNvPr>
          <p:cNvPicPr>
            <a:picLocks noGrp="1" noChangeAspect="1"/>
          </p:cNvPicPr>
          <p:nvPr>
            <p:ph type="pic" sz="quarter" idx="11"/>
          </p:nvPr>
        </p:nvPicPr>
        <p:blipFill>
          <a:blip r:embed="rId2"/>
          <a:srcRect l="6876" t="4467" b="84"/>
          <a:stretch>
            <a:fillRect/>
          </a:stretch>
        </p:blipFill>
        <p:spPr>
          <a:xfrm>
            <a:off x="868017" y="1749425"/>
            <a:ext cx="6348759" cy="4337050"/>
          </a:xfrm>
        </p:spPr>
      </p:pic>
      <p:sp>
        <p:nvSpPr>
          <p:cNvPr id="4" name="Title 3">
            <a:extLst>
              <a:ext uri="{FF2B5EF4-FFF2-40B4-BE49-F238E27FC236}">
                <a16:creationId xmlns:a16="http://schemas.microsoft.com/office/drawing/2014/main" id="{6E49E45B-E00D-10B7-C7ED-582275ECE3E9}"/>
              </a:ext>
            </a:extLst>
          </p:cNvPr>
          <p:cNvSpPr>
            <a:spLocks noGrp="1"/>
          </p:cNvSpPr>
          <p:nvPr>
            <p:ph type="title"/>
          </p:nvPr>
        </p:nvSpPr>
        <p:spPr>
          <a:xfrm>
            <a:off x="7606186" y="1645728"/>
            <a:ext cx="4374004" cy="4337050"/>
          </a:xfrm>
        </p:spPr>
        <p:txBody>
          <a:bodyPr>
            <a:normAutofit/>
          </a:bodyPr>
          <a:lstStyle/>
          <a:p>
            <a:pPr algn="l"/>
            <a:r>
              <a:rPr lang="en-US" sz="4400" b="1" dirty="0"/>
              <a:t>Neonatal Resuscitation Program</a:t>
            </a:r>
            <a:br>
              <a:rPr lang="en-US" b="1" dirty="0"/>
            </a:br>
            <a:br>
              <a:rPr lang="en-US" b="1" dirty="0"/>
            </a:br>
            <a:r>
              <a:rPr lang="en-US" sz="2400" i="1" dirty="0"/>
              <a:t>AirLife NRP </a:t>
            </a:r>
            <a:br>
              <a:rPr lang="en-US" sz="2400" i="1" dirty="0"/>
            </a:br>
            <a:r>
              <a:rPr lang="en-US" sz="2400" i="1" dirty="0"/>
              <a:t>Designed Products</a:t>
            </a:r>
            <a:br>
              <a:rPr lang="en-US" sz="2400" i="1" dirty="0"/>
            </a:br>
            <a:endParaRPr lang="en-US" sz="2400" dirty="0"/>
          </a:p>
        </p:txBody>
      </p:sp>
    </p:spTree>
    <p:extLst>
      <p:ext uri="{BB962C8B-B14F-4D97-AF65-F5344CB8AC3E}">
        <p14:creationId xmlns:p14="http://schemas.microsoft.com/office/powerpoint/2010/main" val="17932705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1B30B-9D7C-F7C5-B4E6-F3D9962836CA}"/>
              </a:ext>
            </a:extLst>
          </p:cNvPr>
          <p:cNvSpPr>
            <a:spLocks noGrp="1"/>
          </p:cNvSpPr>
          <p:nvPr>
            <p:ph type="title"/>
          </p:nvPr>
        </p:nvSpPr>
        <p:spPr/>
        <p:txBody>
          <a:bodyPr/>
          <a:lstStyle/>
          <a:p>
            <a:r>
              <a:rPr lang="en-US" dirty="0"/>
              <a:t>What is the NRP?</a:t>
            </a:r>
          </a:p>
        </p:txBody>
      </p:sp>
      <p:sp>
        <p:nvSpPr>
          <p:cNvPr id="3" name="Content Placeholder 2">
            <a:extLst>
              <a:ext uri="{FF2B5EF4-FFF2-40B4-BE49-F238E27FC236}">
                <a16:creationId xmlns:a16="http://schemas.microsoft.com/office/drawing/2014/main" id="{B6EF2FA2-DD56-C902-3A89-A00809514A5B}"/>
              </a:ext>
            </a:extLst>
          </p:cNvPr>
          <p:cNvSpPr>
            <a:spLocks noGrp="1"/>
          </p:cNvSpPr>
          <p:nvPr>
            <p:ph idx="1"/>
          </p:nvPr>
        </p:nvSpPr>
        <p:spPr>
          <a:xfrm>
            <a:off x="444280" y="1998018"/>
            <a:ext cx="6001662" cy="3848100"/>
          </a:xfrm>
        </p:spPr>
        <p:txBody>
          <a:bodyPr/>
          <a:lstStyle/>
          <a:p>
            <a:r>
              <a:rPr lang="en-US" sz="1900" i="1" dirty="0"/>
              <a:t>“The Neonatal Resuscitation Program  (NRP  ) materials are based on the American Academy of Pediatrics (AAP) and American Heart Association (AHA) Guidelines for Cardiopulmonary Resuscitation and Emergency Cardiovascular Care.”</a:t>
            </a:r>
          </a:p>
          <a:p>
            <a:endParaRPr lang="en-US" sz="1900" i="1" dirty="0"/>
          </a:p>
          <a:p>
            <a:r>
              <a:rPr lang="en-US" sz="1900" i="1" dirty="0"/>
              <a:t>“Since 1987, the Neonatal Resuscitation Program (NRP  ) has helped over 4.5 million health care providers fulfill this responsibility be acquiring the knowledge and skills necessary to save </a:t>
            </a:r>
            <a:br>
              <a:rPr lang="en-US" sz="1900" i="1" dirty="0"/>
            </a:br>
            <a:r>
              <a:rPr lang="en-US" sz="1900" i="1" dirty="0"/>
              <a:t>newborn lives.”</a:t>
            </a:r>
            <a:r>
              <a:rPr lang="en-US" sz="1900" i="1" baseline="30000" dirty="0"/>
              <a:t>4</a:t>
            </a:r>
          </a:p>
          <a:p>
            <a:endParaRPr lang="en-US" sz="1400" i="1" dirty="0"/>
          </a:p>
          <a:p>
            <a:endParaRPr lang="en-US" dirty="0"/>
          </a:p>
        </p:txBody>
      </p:sp>
      <p:sp>
        <p:nvSpPr>
          <p:cNvPr id="5" name="Slide Number Placeholder 2">
            <a:extLst>
              <a:ext uri="{FF2B5EF4-FFF2-40B4-BE49-F238E27FC236}">
                <a16:creationId xmlns:a16="http://schemas.microsoft.com/office/drawing/2014/main" id="{2D520F73-B682-BBF1-350E-F762EB5F5CE4}"/>
              </a:ext>
            </a:extLst>
          </p:cNvPr>
          <p:cNvSpPr txBox="1">
            <a:spLocks/>
          </p:cNvSpPr>
          <p:nvPr/>
        </p:nvSpPr>
        <p:spPr>
          <a:xfrm>
            <a:off x="11288139" y="6507970"/>
            <a:ext cx="830696" cy="281997"/>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mtClean="0">
                <a:solidFill>
                  <a:schemeClr val="bg1"/>
                </a:solidFill>
              </a:rPr>
              <a:pPr/>
              <a:t>2</a:t>
            </a:fld>
            <a:endParaRPr lang="en-US" dirty="0">
              <a:solidFill>
                <a:schemeClr val="bg1"/>
              </a:solidFill>
            </a:endParaRPr>
          </a:p>
        </p:txBody>
      </p:sp>
      <p:pic>
        <p:nvPicPr>
          <p:cNvPr id="6" name="Picture 2" descr="Textbook of Neonatal Resuscitation, 8th Edition [Paperback]">
            <a:extLst>
              <a:ext uri="{FF2B5EF4-FFF2-40B4-BE49-F238E27FC236}">
                <a16:creationId xmlns:a16="http://schemas.microsoft.com/office/drawing/2014/main" id="{C1D04770-7CA0-04CC-CD96-D6DE0598FE3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92767" y="1288336"/>
            <a:ext cx="3758240" cy="4881418"/>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6568BB6-341D-D8D1-9165-6A31C37DEC42}"/>
              </a:ext>
            </a:extLst>
          </p:cNvPr>
          <p:cNvSpPr txBox="1"/>
          <p:nvPr/>
        </p:nvSpPr>
        <p:spPr>
          <a:xfrm>
            <a:off x="4502965" y="1998018"/>
            <a:ext cx="332173" cy="230832"/>
          </a:xfrm>
          <a:prstGeom prst="rect">
            <a:avLst/>
          </a:prstGeom>
          <a:noFill/>
        </p:spPr>
        <p:txBody>
          <a:bodyPr wrap="square">
            <a:spAutoFit/>
          </a:bodyPr>
          <a:lstStyle/>
          <a:p>
            <a:r>
              <a:rPr lang="en-US" sz="900" i="1" dirty="0">
                <a:solidFill>
                  <a:schemeClr val="bg1"/>
                </a:solidFill>
              </a:rPr>
              <a:t>®</a:t>
            </a:r>
            <a:endParaRPr lang="en-US" sz="900" dirty="0">
              <a:solidFill>
                <a:schemeClr val="bg1"/>
              </a:solidFill>
            </a:endParaRPr>
          </a:p>
        </p:txBody>
      </p:sp>
      <p:sp>
        <p:nvSpPr>
          <p:cNvPr id="10" name="TextBox 9">
            <a:extLst>
              <a:ext uri="{FF2B5EF4-FFF2-40B4-BE49-F238E27FC236}">
                <a16:creationId xmlns:a16="http://schemas.microsoft.com/office/drawing/2014/main" id="{58AB8FD5-3344-F4B5-3757-B1F93B127107}"/>
              </a:ext>
            </a:extLst>
          </p:cNvPr>
          <p:cNvSpPr txBox="1"/>
          <p:nvPr/>
        </p:nvSpPr>
        <p:spPr>
          <a:xfrm>
            <a:off x="5247297" y="2003818"/>
            <a:ext cx="332173" cy="215444"/>
          </a:xfrm>
          <a:prstGeom prst="rect">
            <a:avLst/>
          </a:prstGeom>
          <a:noFill/>
        </p:spPr>
        <p:txBody>
          <a:bodyPr wrap="square">
            <a:spAutoFit/>
          </a:bodyPr>
          <a:lstStyle/>
          <a:p>
            <a:r>
              <a:rPr lang="en-US" sz="800" i="1" dirty="0">
                <a:solidFill>
                  <a:schemeClr val="bg1"/>
                </a:solidFill>
              </a:rPr>
              <a:t>®          </a:t>
            </a:r>
            <a:endParaRPr lang="en-US" sz="800" dirty="0">
              <a:solidFill>
                <a:schemeClr val="bg1"/>
              </a:solidFill>
            </a:endParaRPr>
          </a:p>
        </p:txBody>
      </p:sp>
      <p:sp>
        <p:nvSpPr>
          <p:cNvPr id="13" name="TextBox 12">
            <a:extLst>
              <a:ext uri="{FF2B5EF4-FFF2-40B4-BE49-F238E27FC236}">
                <a16:creationId xmlns:a16="http://schemas.microsoft.com/office/drawing/2014/main" id="{B3C3D091-5F18-A20D-FC89-C0BC38E8999C}"/>
              </a:ext>
            </a:extLst>
          </p:cNvPr>
          <p:cNvSpPr txBox="1"/>
          <p:nvPr/>
        </p:nvSpPr>
        <p:spPr>
          <a:xfrm>
            <a:off x="1067776" y="4078822"/>
            <a:ext cx="332173" cy="230832"/>
          </a:xfrm>
          <a:prstGeom prst="rect">
            <a:avLst/>
          </a:prstGeom>
          <a:noFill/>
        </p:spPr>
        <p:txBody>
          <a:bodyPr wrap="square">
            <a:spAutoFit/>
          </a:bodyPr>
          <a:lstStyle/>
          <a:p>
            <a:r>
              <a:rPr lang="en-US" sz="900" i="1" dirty="0">
                <a:solidFill>
                  <a:schemeClr val="bg1"/>
                </a:solidFill>
              </a:rPr>
              <a:t>®</a:t>
            </a:r>
            <a:endParaRPr lang="en-US" sz="900" dirty="0">
              <a:solidFill>
                <a:schemeClr val="bg1"/>
              </a:solidFill>
            </a:endParaRPr>
          </a:p>
        </p:txBody>
      </p:sp>
    </p:spTree>
    <p:extLst>
      <p:ext uri="{BB962C8B-B14F-4D97-AF65-F5344CB8AC3E}">
        <p14:creationId xmlns:p14="http://schemas.microsoft.com/office/powerpoint/2010/main" val="1186705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screenshot of a cell phone&#10;&#10;AI-generated content may be incorrect.">
            <a:extLst>
              <a:ext uri="{FF2B5EF4-FFF2-40B4-BE49-F238E27FC236}">
                <a16:creationId xmlns:a16="http://schemas.microsoft.com/office/drawing/2014/main" id="{AAFD1121-2BE6-5BA6-D895-EF369AA164E4}"/>
              </a:ext>
            </a:extLst>
          </p:cNvPr>
          <p:cNvPicPr>
            <a:picLocks noChangeAspect="1"/>
          </p:cNvPicPr>
          <p:nvPr/>
        </p:nvPicPr>
        <p:blipFill>
          <a:blip r:embed="rId3"/>
          <a:stretch>
            <a:fillRect/>
          </a:stretch>
        </p:blipFill>
        <p:spPr>
          <a:xfrm>
            <a:off x="-80670" y="-18668"/>
            <a:ext cx="4419607" cy="7055484"/>
          </a:xfrm>
          <a:prstGeom prst="rect">
            <a:avLst/>
          </a:prstGeom>
        </p:spPr>
      </p:pic>
      <p:pic>
        <p:nvPicPr>
          <p:cNvPr id="4" name="Picture 3">
            <a:extLst>
              <a:ext uri="{FF2B5EF4-FFF2-40B4-BE49-F238E27FC236}">
                <a16:creationId xmlns:a16="http://schemas.microsoft.com/office/drawing/2014/main" id="{B4E81248-3F95-4C6F-7DA8-33981257614B}"/>
              </a:ext>
            </a:extLst>
          </p:cNvPr>
          <p:cNvPicPr>
            <a:picLocks noChangeAspect="1"/>
          </p:cNvPicPr>
          <p:nvPr/>
        </p:nvPicPr>
        <p:blipFill>
          <a:blip r:embed="rId4"/>
          <a:stretch>
            <a:fillRect/>
          </a:stretch>
        </p:blipFill>
        <p:spPr>
          <a:xfrm>
            <a:off x="4332457" y="-1"/>
            <a:ext cx="7859543" cy="6858001"/>
          </a:xfrm>
          <a:prstGeom prst="rect">
            <a:avLst/>
          </a:prstGeom>
        </p:spPr>
      </p:pic>
      <p:sp>
        <p:nvSpPr>
          <p:cNvPr id="5" name="Title 1">
            <a:extLst>
              <a:ext uri="{FF2B5EF4-FFF2-40B4-BE49-F238E27FC236}">
                <a16:creationId xmlns:a16="http://schemas.microsoft.com/office/drawing/2014/main" id="{13CF1B79-27C8-32FB-D93B-5B60C29C04B5}"/>
              </a:ext>
            </a:extLst>
          </p:cNvPr>
          <p:cNvSpPr txBox="1">
            <a:spLocks/>
          </p:cNvSpPr>
          <p:nvPr/>
        </p:nvSpPr>
        <p:spPr>
          <a:xfrm>
            <a:off x="4514038" y="163902"/>
            <a:ext cx="10515600" cy="813766"/>
          </a:xfrm>
          <a:prstGeom prst="rect">
            <a:avLst/>
          </a:prstGeom>
        </p:spPr>
        <p:txBody>
          <a:bodyPr/>
          <a:lstStyle>
            <a:lvl1pPr algn="l" defTabSz="914400" rtl="0" eaLnBrk="1" latinLnBrk="0" hangingPunct="1">
              <a:lnSpc>
                <a:spcPct val="90000"/>
              </a:lnSpc>
              <a:spcBef>
                <a:spcPct val="0"/>
              </a:spcBef>
              <a:buNone/>
              <a:defRPr sz="3600" kern="1200">
                <a:solidFill>
                  <a:schemeClr val="tx1">
                    <a:lumMod val="85000"/>
                    <a:lumOff val="15000"/>
                  </a:schemeClr>
                </a:solidFill>
                <a:latin typeface="Arial" panose="020B0604020202020204" pitchFamily="34" charset="0"/>
                <a:ea typeface="+mj-ea"/>
                <a:cs typeface="Arial" panose="020B0604020202020204" pitchFamily="34" charset="0"/>
              </a:defRPr>
            </a:lvl1pPr>
          </a:lstStyle>
          <a:p>
            <a:r>
              <a:rPr lang="en-US" sz="2800" dirty="0">
                <a:solidFill>
                  <a:schemeClr val="bg1"/>
                </a:solidFill>
              </a:rPr>
              <a:t>AirLife NRP Designed Products</a:t>
            </a:r>
          </a:p>
        </p:txBody>
      </p:sp>
      <p:sp>
        <p:nvSpPr>
          <p:cNvPr id="3" name="Slide Number Placeholder 2">
            <a:extLst>
              <a:ext uri="{FF2B5EF4-FFF2-40B4-BE49-F238E27FC236}">
                <a16:creationId xmlns:a16="http://schemas.microsoft.com/office/drawing/2014/main" id="{C499B3AB-2EB6-A29D-3196-0E67047419D1}"/>
              </a:ext>
            </a:extLst>
          </p:cNvPr>
          <p:cNvSpPr>
            <a:spLocks noGrp="1"/>
          </p:cNvSpPr>
          <p:nvPr>
            <p:ph type="sldNum" sz="quarter" idx="4"/>
          </p:nvPr>
        </p:nvSpPr>
        <p:spPr>
          <a:xfrm>
            <a:off x="11288139" y="6507970"/>
            <a:ext cx="830696" cy="281997"/>
          </a:xfrm>
        </p:spPr>
        <p:txBody>
          <a:bodyPr/>
          <a:lstStyle/>
          <a:p>
            <a:fld id="{065D75E3-62B6-C44A-8295-14DF27978E1A}" type="slidenum">
              <a:rPr lang="en-US" smtClean="0"/>
              <a:pPr/>
              <a:t>3</a:t>
            </a:fld>
            <a:endParaRPr lang="en-US" dirty="0"/>
          </a:p>
        </p:txBody>
      </p:sp>
      <p:sp>
        <p:nvSpPr>
          <p:cNvPr id="6" name="Content Placeholder 2">
            <a:extLst>
              <a:ext uri="{FF2B5EF4-FFF2-40B4-BE49-F238E27FC236}">
                <a16:creationId xmlns:a16="http://schemas.microsoft.com/office/drawing/2014/main" id="{6FC49F54-2BFB-EFAE-1964-6257AECD587F}"/>
              </a:ext>
            </a:extLst>
          </p:cNvPr>
          <p:cNvSpPr txBox="1">
            <a:spLocks/>
          </p:cNvSpPr>
          <p:nvPr/>
        </p:nvSpPr>
        <p:spPr>
          <a:xfrm>
            <a:off x="7773264" y="1726932"/>
            <a:ext cx="3997149" cy="8137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dirty="0">
                <a:solidFill>
                  <a:schemeClr val="bg1"/>
                </a:solidFill>
              </a:rPr>
              <a:t>“Using a T-piece resuscitator to deliver PPV is preferred to the use of a self-inflating bag.”</a:t>
            </a:r>
            <a:r>
              <a:rPr lang="en-US" sz="1400" baseline="30000" dirty="0">
                <a:solidFill>
                  <a:schemeClr val="bg1"/>
                </a:solidFill>
              </a:rPr>
              <a:t>3</a:t>
            </a:r>
            <a:endParaRPr lang="en-US" sz="1400" i="1" baseline="30000" dirty="0">
              <a:solidFill>
                <a:schemeClr val="bg1"/>
              </a:solidFill>
            </a:endParaRPr>
          </a:p>
          <a:p>
            <a:endParaRPr lang="en-US" dirty="0">
              <a:solidFill>
                <a:schemeClr val="bg1"/>
              </a:solidFill>
            </a:endParaRPr>
          </a:p>
        </p:txBody>
      </p:sp>
      <p:pic>
        <p:nvPicPr>
          <p:cNvPr id="8" name="Picture 7" descr="A close-up of a tube&#10;&#10;AI-generated content may be incorrect.">
            <a:extLst>
              <a:ext uri="{FF2B5EF4-FFF2-40B4-BE49-F238E27FC236}">
                <a16:creationId xmlns:a16="http://schemas.microsoft.com/office/drawing/2014/main" id="{68A9A29B-AF1F-8823-F9B8-8336B29893EA}"/>
              </a:ext>
            </a:extLst>
          </p:cNvPr>
          <p:cNvPicPr>
            <a:picLocks noChangeAspect="1"/>
          </p:cNvPicPr>
          <p:nvPr/>
        </p:nvPicPr>
        <p:blipFill>
          <a:blip r:embed="rId5"/>
          <a:stretch>
            <a:fillRect/>
          </a:stretch>
        </p:blipFill>
        <p:spPr>
          <a:xfrm>
            <a:off x="5324891" y="973333"/>
            <a:ext cx="1991890" cy="2180086"/>
          </a:xfrm>
          <a:prstGeom prst="rect">
            <a:avLst/>
          </a:prstGeom>
        </p:spPr>
      </p:pic>
      <p:sp>
        <p:nvSpPr>
          <p:cNvPr id="10" name="TextBox 9">
            <a:extLst>
              <a:ext uri="{FF2B5EF4-FFF2-40B4-BE49-F238E27FC236}">
                <a16:creationId xmlns:a16="http://schemas.microsoft.com/office/drawing/2014/main" id="{20510994-5D6A-6B57-A268-E9BFCA4B61DE}"/>
              </a:ext>
            </a:extLst>
          </p:cNvPr>
          <p:cNvSpPr txBox="1"/>
          <p:nvPr/>
        </p:nvSpPr>
        <p:spPr>
          <a:xfrm>
            <a:off x="7773264" y="3711133"/>
            <a:ext cx="3997149" cy="2893100"/>
          </a:xfrm>
          <a:prstGeom prst="rect">
            <a:avLst/>
          </a:prstGeom>
          <a:noFill/>
        </p:spPr>
        <p:txBody>
          <a:bodyPr wrap="square">
            <a:spAutoFit/>
          </a:bodyPr>
          <a:lstStyle/>
          <a:p>
            <a:pPr marL="285750" indent="-285750">
              <a:buFont typeface="Arial" panose="020B0604020202020204" pitchFamily="34" charset="0"/>
              <a:buChar char="•"/>
            </a:pPr>
            <a:r>
              <a:rPr lang="en-US" sz="1400" dirty="0">
                <a:solidFill>
                  <a:schemeClr val="bg1"/>
                </a:solidFill>
              </a:rPr>
              <a:t>“…healthcare providers must be aware of the usefulness of laryngeal masks in depressed neonates requiring PPV or endotracheal intubation, which can promptly resuscitate these infants and improve their outcomes, resulting in decreased morbidity and mortality rates.”</a:t>
            </a:r>
            <a:r>
              <a:rPr lang="en-US" sz="1400" baseline="30000" dirty="0">
                <a:solidFill>
                  <a:schemeClr val="bg1"/>
                </a:solidFill>
              </a:rPr>
              <a:t>1</a:t>
            </a:r>
          </a:p>
          <a:p>
            <a:pPr marL="285750" indent="-285750">
              <a:buFont typeface="Arial" panose="020B0604020202020204" pitchFamily="34" charset="0"/>
              <a:buChar char="•"/>
            </a:pPr>
            <a:endParaRPr lang="en-US" sz="1400" dirty="0">
              <a:solidFill>
                <a:schemeClr val="bg1"/>
              </a:solidFill>
            </a:endParaRPr>
          </a:p>
          <a:p>
            <a:pPr marL="285750" indent="-285750">
              <a:buFont typeface="Arial" panose="020B0604020202020204" pitchFamily="34" charset="0"/>
              <a:buChar char="•"/>
            </a:pPr>
            <a:r>
              <a:rPr lang="en-US" sz="1400" dirty="0">
                <a:solidFill>
                  <a:schemeClr val="bg1"/>
                </a:solidFill>
              </a:rPr>
              <a:t>“Recent studies support the NRP recommendation to use the LM as a rescue airway when PPV fails and intubation is not feasible. The LM provides more effective PPV than face-mask ventilation.”</a:t>
            </a:r>
            <a:r>
              <a:rPr lang="en-US" sz="1400" baseline="30000" dirty="0">
                <a:solidFill>
                  <a:schemeClr val="bg1"/>
                </a:solidFill>
              </a:rPr>
              <a:t>2</a:t>
            </a:r>
          </a:p>
        </p:txBody>
      </p:sp>
      <p:pic>
        <p:nvPicPr>
          <p:cNvPr id="12" name="Picture 11" descr="A close-up of a tube&#10;&#10;AI-generated content may be incorrect.">
            <a:extLst>
              <a:ext uri="{FF2B5EF4-FFF2-40B4-BE49-F238E27FC236}">
                <a16:creationId xmlns:a16="http://schemas.microsoft.com/office/drawing/2014/main" id="{2D8A4CB8-AFD2-089C-7F4C-833C7522C01A}"/>
              </a:ext>
            </a:extLst>
          </p:cNvPr>
          <p:cNvPicPr>
            <a:picLocks noChangeAspect="1"/>
          </p:cNvPicPr>
          <p:nvPr/>
        </p:nvPicPr>
        <p:blipFill>
          <a:blip r:embed="rId6"/>
          <a:stretch>
            <a:fillRect/>
          </a:stretch>
        </p:blipFill>
        <p:spPr>
          <a:xfrm>
            <a:off x="5618037" y="3788966"/>
            <a:ext cx="526927" cy="1594739"/>
          </a:xfrm>
          <a:prstGeom prst="rect">
            <a:avLst/>
          </a:prstGeom>
        </p:spPr>
      </p:pic>
      <p:pic>
        <p:nvPicPr>
          <p:cNvPr id="14" name="Picture 13" descr="A plastic tube with a purple lid&#10;&#10;AI-generated content may be incorrect.">
            <a:extLst>
              <a:ext uri="{FF2B5EF4-FFF2-40B4-BE49-F238E27FC236}">
                <a16:creationId xmlns:a16="http://schemas.microsoft.com/office/drawing/2014/main" id="{7FDF8A8B-A13C-F88F-5D66-09B13B98E6BE}"/>
              </a:ext>
            </a:extLst>
          </p:cNvPr>
          <p:cNvPicPr>
            <a:picLocks noChangeAspect="1"/>
          </p:cNvPicPr>
          <p:nvPr/>
        </p:nvPicPr>
        <p:blipFill>
          <a:blip r:embed="rId7"/>
          <a:stretch>
            <a:fillRect/>
          </a:stretch>
        </p:blipFill>
        <p:spPr>
          <a:xfrm>
            <a:off x="5176526" y="3788965"/>
            <a:ext cx="480467" cy="1594741"/>
          </a:xfrm>
          <a:prstGeom prst="rect">
            <a:avLst/>
          </a:prstGeom>
        </p:spPr>
      </p:pic>
      <p:pic>
        <p:nvPicPr>
          <p:cNvPr id="16" name="Picture 15" descr="A pink and white tube&#10;&#10;AI-generated content may be incorrect.">
            <a:extLst>
              <a:ext uri="{FF2B5EF4-FFF2-40B4-BE49-F238E27FC236}">
                <a16:creationId xmlns:a16="http://schemas.microsoft.com/office/drawing/2014/main" id="{E1A43D0F-C9A4-FDE7-C977-D70E43FECBF2}"/>
              </a:ext>
            </a:extLst>
          </p:cNvPr>
          <p:cNvPicPr>
            <a:picLocks noChangeAspect="1"/>
          </p:cNvPicPr>
          <p:nvPr/>
        </p:nvPicPr>
        <p:blipFill>
          <a:blip r:embed="rId8"/>
          <a:stretch>
            <a:fillRect/>
          </a:stretch>
        </p:blipFill>
        <p:spPr>
          <a:xfrm>
            <a:off x="6821598" y="4625351"/>
            <a:ext cx="658002" cy="1840966"/>
          </a:xfrm>
          <a:prstGeom prst="rect">
            <a:avLst/>
          </a:prstGeom>
        </p:spPr>
      </p:pic>
      <p:pic>
        <p:nvPicPr>
          <p:cNvPr id="18" name="Picture 17" descr="A close up of a bottle&#10;&#10;AI-generated content may be incorrect.">
            <a:extLst>
              <a:ext uri="{FF2B5EF4-FFF2-40B4-BE49-F238E27FC236}">
                <a16:creationId xmlns:a16="http://schemas.microsoft.com/office/drawing/2014/main" id="{283817E3-B787-B45B-7441-3A47A851A176}"/>
              </a:ext>
            </a:extLst>
          </p:cNvPr>
          <p:cNvPicPr>
            <a:picLocks noChangeAspect="1"/>
          </p:cNvPicPr>
          <p:nvPr/>
        </p:nvPicPr>
        <p:blipFill>
          <a:blip r:embed="rId9"/>
          <a:stretch>
            <a:fillRect/>
          </a:stretch>
        </p:blipFill>
        <p:spPr>
          <a:xfrm>
            <a:off x="6403521" y="4625350"/>
            <a:ext cx="425922" cy="1840968"/>
          </a:xfrm>
          <a:prstGeom prst="rect">
            <a:avLst/>
          </a:prstGeom>
        </p:spPr>
      </p:pic>
      <p:sp>
        <p:nvSpPr>
          <p:cNvPr id="19" name="Content Placeholder 2">
            <a:extLst>
              <a:ext uri="{FF2B5EF4-FFF2-40B4-BE49-F238E27FC236}">
                <a16:creationId xmlns:a16="http://schemas.microsoft.com/office/drawing/2014/main" id="{D2C9B340-117C-8A45-5A35-47793340AFAB}"/>
              </a:ext>
            </a:extLst>
          </p:cNvPr>
          <p:cNvSpPr txBox="1">
            <a:spLocks/>
          </p:cNvSpPr>
          <p:nvPr/>
        </p:nvSpPr>
        <p:spPr>
          <a:xfrm>
            <a:off x="-12803" y="6690221"/>
            <a:ext cx="4438188" cy="81376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600" b="1" dirty="0">
                <a:solidFill>
                  <a:schemeClr val="bg1">
                    <a:lumMod val="50000"/>
                  </a:schemeClr>
                </a:solidFill>
              </a:rPr>
              <a:t>Figure 1.5 </a:t>
            </a:r>
            <a:r>
              <a:rPr lang="en-US" sz="600" dirty="0">
                <a:solidFill>
                  <a:schemeClr val="bg1">
                    <a:lumMod val="50000"/>
                  </a:schemeClr>
                </a:solidFill>
              </a:rPr>
              <a:t>Neonatal Resuscitation Program Algorithm from The Textbook of Neonatal Resuscitation, 8</a:t>
            </a:r>
            <a:r>
              <a:rPr lang="en-US" sz="600" baseline="30000" dirty="0">
                <a:solidFill>
                  <a:schemeClr val="bg1">
                    <a:lumMod val="50000"/>
                  </a:schemeClr>
                </a:solidFill>
              </a:rPr>
              <a:t>th</a:t>
            </a:r>
            <a:r>
              <a:rPr lang="en-US" sz="600" dirty="0">
                <a:solidFill>
                  <a:schemeClr val="bg1">
                    <a:lumMod val="50000"/>
                  </a:schemeClr>
                </a:solidFill>
              </a:rPr>
              <a:t> Edition</a:t>
            </a:r>
          </a:p>
        </p:txBody>
      </p:sp>
      <p:sp>
        <p:nvSpPr>
          <p:cNvPr id="20" name="Rounded Rectangle 19">
            <a:extLst>
              <a:ext uri="{FF2B5EF4-FFF2-40B4-BE49-F238E27FC236}">
                <a16:creationId xmlns:a16="http://schemas.microsoft.com/office/drawing/2014/main" id="{F8567676-E8F5-5C20-4E15-FD97AD3F71C0}"/>
              </a:ext>
            </a:extLst>
          </p:cNvPr>
          <p:cNvSpPr/>
          <p:nvPr/>
        </p:nvSpPr>
        <p:spPr>
          <a:xfrm>
            <a:off x="711610" y="2676503"/>
            <a:ext cx="1360538" cy="433420"/>
          </a:xfrm>
          <a:prstGeom prst="roundRect">
            <a:avLst/>
          </a:prstGeom>
          <a:noFill/>
          <a:ln w="25400">
            <a:solidFill>
              <a:srgbClr val="43D8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8557"/>
              </a:solidFill>
            </a:endParaRPr>
          </a:p>
        </p:txBody>
      </p:sp>
      <p:sp>
        <p:nvSpPr>
          <p:cNvPr id="21" name="Rounded Rectangle 20">
            <a:extLst>
              <a:ext uri="{FF2B5EF4-FFF2-40B4-BE49-F238E27FC236}">
                <a16:creationId xmlns:a16="http://schemas.microsoft.com/office/drawing/2014/main" id="{73A68DD3-B359-74A2-DE84-07FA09F78E7C}"/>
              </a:ext>
            </a:extLst>
          </p:cNvPr>
          <p:cNvSpPr/>
          <p:nvPr/>
        </p:nvSpPr>
        <p:spPr>
          <a:xfrm>
            <a:off x="711610" y="4940300"/>
            <a:ext cx="1360538" cy="478535"/>
          </a:xfrm>
          <a:prstGeom prst="roundRect">
            <a:avLst/>
          </a:prstGeom>
          <a:noFill/>
          <a:ln w="25400">
            <a:solidFill>
              <a:srgbClr val="43D8E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8557"/>
              </a:solidFill>
            </a:endParaRPr>
          </a:p>
        </p:txBody>
      </p:sp>
      <p:cxnSp>
        <p:nvCxnSpPr>
          <p:cNvPr id="23" name="Straight Connector 22">
            <a:extLst>
              <a:ext uri="{FF2B5EF4-FFF2-40B4-BE49-F238E27FC236}">
                <a16:creationId xmlns:a16="http://schemas.microsoft.com/office/drawing/2014/main" id="{BBE72B81-CD06-BCD4-C8B4-0D28E04B8837}"/>
              </a:ext>
            </a:extLst>
          </p:cNvPr>
          <p:cNvCxnSpPr>
            <a:cxnSpLocks/>
          </p:cNvCxnSpPr>
          <p:nvPr/>
        </p:nvCxnSpPr>
        <p:spPr>
          <a:xfrm>
            <a:off x="2072148" y="2871989"/>
            <a:ext cx="134143" cy="0"/>
          </a:xfrm>
          <a:prstGeom prst="line">
            <a:avLst/>
          </a:prstGeom>
          <a:ln w="22225">
            <a:solidFill>
              <a:srgbClr val="43D8EA"/>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839E433-31B5-2400-D78E-A98D0280B665}"/>
              </a:ext>
            </a:extLst>
          </p:cNvPr>
          <p:cNvCxnSpPr>
            <a:cxnSpLocks/>
          </p:cNvCxnSpPr>
          <p:nvPr/>
        </p:nvCxnSpPr>
        <p:spPr>
          <a:xfrm>
            <a:off x="2046390" y="4958366"/>
            <a:ext cx="222611" cy="0"/>
          </a:xfrm>
          <a:prstGeom prst="line">
            <a:avLst/>
          </a:prstGeom>
          <a:ln w="22225">
            <a:solidFill>
              <a:srgbClr val="43D8EA"/>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286BD1EB-6FD1-F172-8CC6-190EE0F95EFA}"/>
              </a:ext>
            </a:extLst>
          </p:cNvPr>
          <p:cNvCxnSpPr>
            <a:cxnSpLocks/>
          </p:cNvCxnSpPr>
          <p:nvPr/>
        </p:nvCxnSpPr>
        <p:spPr>
          <a:xfrm flipH="1" flipV="1">
            <a:off x="2206291" y="2517803"/>
            <a:ext cx="3754" cy="363453"/>
          </a:xfrm>
          <a:prstGeom prst="line">
            <a:avLst/>
          </a:prstGeom>
          <a:ln w="22225">
            <a:solidFill>
              <a:srgbClr val="43D8EA"/>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6D30514-68DF-9852-6A96-5BF2CAF2FB04}"/>
              </a:ext>
            </a:extLst>
          </p:cNvPr>
          <p:cNvCxnSpPr>
            <a:cxnSpLocks/>
          </p:cNvCxnSpPr>
          <p:nvPr/>
        </p:nvCxnSpPr>
        <p:spPr>
          <a:xfrm>
            <a:off x="2264925" y="4676606"/>
            <a:ext cx="2447333" cy="0"/>
          </a:xfrm>
          <a:prstGeom prst="line">
            <a:avLst/>
          </a:prstGeom>
          <a:ln w="22225">
            <a:solidFill>
              <a:srgbClr val="43D8EA"/>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0C3BB22-98B7-5C4E-7CAC-9F128F2C81E2}"/>
              </a:ext>
            </a:extLst>
          </p:cNvPr>
          <p:cNvCxnSpPr>
            <a:cxnSpLocks/>
          </p:cNvCxnSpPr>
          <p:nvPr/>
        </p:nvCxnSpPr>
        <p:spPr>
          <a:xfrm flipV="1">
            <a:off x="2274723" y="4668292"/>
            <a:ext cx="0" cy="295931"/>
          </a:xfrm>
          <a:prstGeom prst="line">
            <a:avLst/>
          </a:prstGeom>
          <a:ln w="22225">
            <a:solidFill>
              <a:srgbClr val="43D8EA"/>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D858EBE-E083-C6F0-026F-44226AC46ED3}"/>
              </a:ext>
            </a:extLst>
          </p:cNvPr>
          <p:cNvCxnSpPr>
            <a:cxnSpLocks/>
          </p:cNvCxnSpPr>
          <p:nvPr/>
        </p:nvCxnSpPr>
        <p:spPr>
          <a:xfrm>
            <a:off x="2199364" y="2517803"/>
            <a:ext cx="2512894" cy="0"/>
          </a:xfrm>
          <a:prstGeom prst="line">
            <a:avLst/>
          </a:prstGeom>
          <a:ln w="22225">
            <a:solidFill>
              <a:srgbClr val="43D8EA"/>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60BC670-DFBE-98DB-3C14-238269398D5A}"/>
              </a:ext>
            </a:extLst>
          </p:cNvPr>
          <p:cNvCxnSpPr>
            <a:cxnSpLocks/>
          </p:cNvCxnSpPr>
          <p:nvPr/>
        </p:nvCxnSpPr>
        <p:spPr>
          <a:xfrm>
            <a:off x="5033919" y="3452412"/>
            <a:ext cx="6445522" cy="0"/>
          </a:xfrm>
          <a:prstGeom prst="line">
            <a:avLst/>
          </a:prstGeom>
          <a:ln w="3175">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02C74742-0AD9-2069-23BF-4B61D355FC5C}"/>
              </a:ext>
            </a:extLst>
          </p:cNvPr>
          <p:cNvCxnSpPr>
            <a:cxnSpLocks/>
          </p:cNvCxnSpPr>
          <p:nvPr/>
        </p:nvCxnSpPr>
        <p:spPr>
          <a:xfrm>
            <a:off x="4321361" y="690864"/>
            <a:ext cx="7870639" cy="0"/>
          </a:xfrm>
          <a:prstGeom prst="line">
            <a:avLst/>
          </a:prstGeom>
          <a:ln w="31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51" name="Slide Number Placeholder 2">
            <a:extLst>
              <a:ext uri="{FF2B5EF4-FFF2-40B4-BE49-F238E27FC236}">
                <a16:creationId xmlns:a16="http://schemas.microsoft.com/office/drawing/2014/main" id="{7C712E41-231C-9969-C1C4-3C1878083660}"/>
              </a:ext>
            </a:extLst>
          </p:cNvPr>
          <p:cNvSpPr txBox="1">
            <a:spLocks/>
          </p:cNvSpPr>
          <p:nvPr/>
        </p:nvSpPr>
        <p:spPr>
          <a:xfrm>
            <a:off x="11288139" y="6508084"/>
            <a:ext cx="830696" cy="281997"/>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mtClean="0">
                <a:solidFill>
                  <a:schemeClr val="bg1"/>
                </a:solidFill>
              </a:rPr>
              <a:pPr/>
              <a:t>3</a:t>
            </a:fld>
            <a:endParaRPr lang="en-US" dirty="0">
              <a:solidFill>
                <a:schemeClr val="bg1"/>
              </a:solidFill>
            </a:endParaRPr>
          </a:p>
        </p:txBody>
      </p:sp>
    </p:spTree>
    <p:extLst>
      <p:ext uri="{BB962C8B-B14F-4D97-AF65-F5344CB8AC3E}">
        <p14:creationId xmlns:p14="http://schemas.microsoft.com/office/powerpoint/2010/main" val="2947170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D2C70-7F48-9B3C-60CD-198A47FA79A2}"/>
              </a:ext>
            </a:extLst>
          </p:cNvPr>
          <p:cNvSpPr>
            <a:spLocks noGrp="1"/>
          </p:cNvSpPr>
          <p:nvPr>
            <p:ph type="title"/>
          </p:nvPr>
        </p:nvSpPr>
        <p:spPr>
          <a:xfrm>
            <a:off x="522219" y="240904"/>
            <a:ext cx="10515600" cy="813766"/>
          </a:xfrm>
        </p:spPr>
        <p:txBody>
          <a:bodyPr>
            <a:normAutofit/>
          </a:bodyPr>
          <a:lstStyle/>
          <a:p>
            <a:r>
              <a:rPr lang="en-US" sz="3400" dirty="0"/>
              <a:t>SafeT  </a:t>
            </a:r>
            <a:r>
              <a:rPr lang="en-US" sz="2000" dirty="0"/>
              <a:t> </a:t>
            </a:r>
            <a:r>
              <a:rPr lang="en-US" sz="3400" dirty="0"/>
              <a:t>T-Piece Resuscitator with Pop-Off</a:t>
            </a:r>
          </a:p>
        </p:txBody>
      </p:sp>
      <p:sp>
        <p:nvSpPr>
          <p:cNvPr id="3" name="Content Placeholder 2">
            <a:extLst>
              <a:ext uri="{FF2B5EF4-FFF2-40B4-BE49-F238E27FC236}">
                <a16:creationId xmlns:a16="http://schemas.microsoft.com/office/drawing/2014/main" id="{98D74E3F-1075-022D-DA28-A841EFEFD44D}"/>
              </a:ext>
            </a:extLst>
          </p:cNvPr>
          <p:cNvSpPr>
            <a:spLocks noGrp="1"/>
          </p:cNvSpPr>
          <p:nvPr>
            <p:ph idx="1"/>
          </p:nvPr>
        </p:nvSpPr>
        <p:spPr>
          <a:xfrm>
            <a:off x="321738" y="2151211"/>
            <a:ext cx="6050034" cy="3848100"/>
          </a:xfrm>
        </p:spPr>
        <p:txBody>
          <a:bodyPr/>
          <a:lstStyle/>
          <a:p>
            <a:pPr marL="285750" indent="-285750">
              <a:buFont typeface="Arial" panose="020B0604020202020204" pitchFamily="34" charset="0"/>
              <a:buChar char="•"/>
            </a:pPr>
            <a:r>
              <a:rPr lang="en-US" sz="1600" dirty="0"/>
              <a:t>The SafeT T-Piece Resuscitator is a safe solution during neonatal resuscitation and CPAP therapy. </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Delivering continuous oxygen flow, while also providing consistent PIP and PEEP pressures, allows clinicians to provide the necessary ventilatory support during resuscitation. </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SafeT promotes lung protection by minimizing the potential risk of barotrauma through controlled ventilation.</a:t>
            </a:r>
          </a:p>
          <a:p>
            <a:endParaRPr lang="en-US" dirty="0"/>
          </a:p>
        </p:txBody>
      </p:sp>
      <p:pic>
        <p:nvPicPr>
          <p:cNvPr id="7" name="Picture Placeholder 6" descr="A close-up of a tube&#10;&#10;AI-generated content may be incorrect.">
            <a:extLst>
              <a:ext uri="{FF2B5EF4-FFF2-40B4-BE49-F238E27FC236}">
                <a16:creationId xmlns:a16="http://schemas.microsoft.com/office/drawing/2014/main" id="{F5688528-730C-B9A8-8A8B-B189DEF6F6D8}"/>
              </a:ext>
            </a:extLst>
          </p:cNvPr>
          <p:cNvPicPr>
            <a:picLocks noGrp="1" noChangeAspect="1"/>
          </p:cNvPicPr>
          <p:nvPr>
            <p:ph type="pic" sz="quarter" idx="10"/>
          </p:nvPr>
        </p:nvPicPr>
        <p:blipFill>
          <a:blip r:embed="rId2"/>
          <a:srcRect l="-1987" t="-1837" r="-5912" b="-2523"/>
          <a:stretch>
            <a:fillRect/>
          </a:stretch>
        </p:blipFill>
        <p:spPr>
          <a:xfrm>
            <a:off x="7647709" y="1235475"/>
            <a:ext cx="4610792" cy="4880696"/>
          </a:xfrm>
          <a:prstGeom prst="round2DiagRect">
            <a:avLst>
              <a:gd name="adj1" fmla="val 10844"/>
              <a:gd name="adj2" fmla="val 0"/>
            </a:avLst>
          </a:prstGeom>
        </p:spPr>
      </p:pic>
      <p:sp>
        <p:nvSpPr>
          <p:cNvPr id="8" name="TextBox 7">
            <a:extLst>
              <a:ext uri="{FF2B5EF4-FFF2-40B4-BE49-F238E27FC236}">
                <a16:creationId xmlns:a16="http://schemas.microsoft.com/office/drawing/2014/main" id="{EB82C69D-3054-8D2B-99A4-3400875D86BF}"/>
              </a:ext>
            </a:extLst>
          </p:cNvPr>
          <p:cNvSpPr txBox="1"/>
          <p:nvPr/>
        </p:nvSpPr>
        <p:spPr>
          <a:xfrm>
            <a:off x="1707810" y="382712"/>
            <a:ext cx="772847" cy="230832"/>
          </a:xfrm>
          <a:prstGeom prst="rect">
            <a:avLst/>
          </a:prstGeom>
          <a:noFill/>
        </p:spPr>
        <p:txBody>
          <a:bodyPr wrap="square">
            <a:spAutoFit/>
          </a:bodyPr>
          <a:lstStyle/>
          <a:p>
            <a:r>
              <a:rPr lang="en-US" sz="900" dirty="0">
                <a:solidFill>
                  <a:schemeClr val="bg1"/>
                </a:solidFill>
              </a:rPr>
              <a:t>TM</a:t>
            </a:r>
          </a:p>
        </p:txBody>
      </p:sp>
      <p:sp>
        <p:nvSpPr>
          <p:cNvPr id="9" name="Slide Number Placeholder 2">
            <a:extLst>
              <a:ext uri="{FF2B5EF4-FFF2-40B4-BE49-F238E27FC236}">
                <a16:creationId xmlns:a16="http://schemas.microsoft.com/office/drawing/2014/main" id="{2942399B-9129-307C-129B-DB2526FB7093}"/>
              </a:ext>
            </a:extLst>
          </p:cNvPr>
          <p:cNvSpPr txBox="1">
            <a:spLocks/>
          </p:cNvSpPr>
          <p:nvPr/>
        </p:nvSpPr>
        <p:spPr>
          <a:xfrm>
            <a:off x="11288139" y="6507970"/>
            <a:ext cx="830696" cy="281997"/>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mtClean="0">
                <a:solidFill>
                  <a:schemeClr val="bg1"/>
                </a:solidFill>
              </a:rPr>
              <a:pPr/>
              <a:t>4</a:t>
            </a:fld>
            <a:endParaRPr lang="en-US" dirty="0">
              <a:solidFill>
                <a:schemeClr val="bg1"/>
              </a:solidFill>
            </a:endParaRPr>
          </a:p>
        </p:txBody>
      </p:sp>
    </p:spTree>
    <p:extLst>
      <p:ext uri="{BB962C8B-B14F-4D97-AF65-F5344CB8AC3E}">
        <p14:creationId xmlns:p14="http://schemas.microsoft.com/office/powerpoint/2010/main" val="6034875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6E1EA23-1B2B-1738-79CD-5D4E1454419C}"/>
              </a:ext>
            </a:extLst>
          </p:cNvPr>
          <p:cNvSpPr>
            <a:spLocks noGrp="1"/>
          </p:cNvSpPr>
          <p:nvPr>
            <p:ph type="title"/>
          </p:nvPr>
        </p:nvSpPr>
        <p:spPr/>
        <p:txBody>
          <a:bodyPr/>
          <a:lstStyle/>
          <a:p>
            <a:r>
              <a:rPr lang="en-US" dirty="0"/>
              <a:t>Air-Q</a:t>
            </a:r>
            <a:r>
              <a:rPr lang="en-US" sz="2800" dirty="0"/>
              <a:t> </a:t>
            </a:r>
            <a:r>
              <a:rPr lang="en-US" dirty="0"/>
              <a:t>3 Supraglottic Airway</a:t>
            </a:r>
          </a:p>
        </p:txBody>
      </p:sp>
      <p:pic>
        <p:nvPicPr>
          <p:cNvPr id="3" name="Picture Placeholder 2" descr="A medical device with a tube&#10;&#10;AI-generated content may be incorrect.">
            <a:extLst>
              <a:ext uri="{FF2B5EF4-FFF2-40B4-BE49-F238E27FC236}">
                <a16:creationId xmlns:a16="http://schemas.microsoft.com/office/drawing/2014/main" id="{5858EC25-BED9-03D6-1DD8-37DEB9C1310A}"/>
              </a:ext>
            </a:extLst>
          </p:cNvPr>
          <p:cNvPicPr>
            <a:picLocks noGrp="1" noChangeAspect="1"/>
          </p:cNvPicPr>
          <p:nvPr>
            <p:ph type="pic" sz="quarter" idx="10"/>
          </p:nvPr>
        </p:nvPicPr>
        <p:blipFill>
          <a:blip r:embed="rId3"/>
          <a:srcRect l="-6428" t="-728" r="-6618" b="-1557"/>
          <a:stretch>
            <a:fillRect/>
          </a:stretch>
        </p:blipFill>
        <p:spPr>
          <a:xfrm>
            <a:off x="128592" y="1156937"/>
            <a:ext cx="1395158" cy="2515394"/>
          </a:xfrm>
        </p:spPr>
      </p:pic>
      <p:sp>
        <p:nvSpPr>
          <p:cNvPr id="8" name="Slide Number Placeholder 2">
            <a:extLst>
              <a:ext uri="{FF2B5EF4-FFF2-40B4-BE49-F238E27FC236}">
                <a16:creationId xmlns:a16="http://schemas.microsoft.com/office/drawing/2014/main" id="{090FEAE7-B178-FF98-1A35-EDC96DBD8750}"/>
              </a:ext>
            </a:extLst>
          </p:cNvPr>
          <p:cNvSpPr txBox="1">
            <a:spLocks/>
          </p:cNvSpPr>
          <p:nvPr/>
        </p:nvSpPr>
        <p:spPr>
          <a:xfrm>
            <a:off x="11288139" y="6507970"/>
            <a:ext cx="830696" cy="281997"/>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mtClean="0">
                <a:solidFill>
                  <a:schemeClr val="bg1"/>
                </a:solidFill>
              </a:rPr>
              <a:pPr/>
              <a:t>5</a:t>
            </a:fld>
            <a:endParaRPr lang="en-US" dirty="0">
              <a:solidFill>
                <a:schemeClr val="bg1"/>
              </a:solidFill>
            </a:endParaRPr>
          </a:p>
        </p:txBody>
      </p:sp>
      <p:pic>
        <p:nvPicPr>
          <p:cNvPr id="17" name="Content Placeholder 16" descr="A plastic tube with a purple lid&#10;&#10;AI-generated content may be incorrect.">
            <a:extLst>
              <a:ext uri="{FF2B5EF4-FFF2-40B4-BE49-F238E27FC236}">
                <a16:creationId xmlns:a16="http://schemas.microsoft.com/office/drawing/2014/main" id="{030E1AC9-9158-94A4-BF07-A7F5EFEE3DFC}"/>
              </a:ext>
            </a:extLst>
          </p:cNvPr>
          <p:cNvPicPr>
            <a:picLocks noGrp="1" noChangeAspect="1"/>
          </p:cNvPicPr>
          <p:nvPr>
            <p:ph idx="1"/>
          </p:nvPr>
        </p:nvPicPr>
        <p:blipFill>
          <a:blip r:embed="rId4"/>
          <a:stretch>
            <a:fillRect/>
          </a:stretch>
        </p:blipFill>
        <p:spPr>
          <a:xfrm>
            <a:off x="1613171" y="1193490"/>
            <a:ext cx="630829" cy="2093823"/>
          </a:xfrm>
        </p:spPr>
      </p:pic>
      <p:pic>
        <p:nvPicPr>
          <p:cNvPr id="19" name="Picture 18" descr="A close-up of a plastic tube&#10;&#10;AI-generated content may be incorrect.">
            <a:extLst>
              <a:ext uri="{FF2B5EF4-FFF2-40B4-BE49-F238E27FC236}">
                <a16:creationId xmlns:a16="http://schemas.microsoft.com/office/drawing/2014/main" id="{D37A74CE-59CB-DBA7-A781-DBEC8BCCE647}"/>
              </a:ext>
            </a:extLst>
          </p:cNvPr>
          <p:cNvPicPr>
            <a:picLocks noChangeAspect="1"/>
          </p:cNvPicPr>
          <p:nvPr/>
        </p:nvPicPr>
        <p:blipFill>
          <a:blip r:embed="rId5"/>
          <a:stretch>
            <a:fillRect/>
          </a:stretch>
        </p:blipFill>
        <p:spPr>
          <a:xfrm>
            <a:off x="2336981" y="1193490"/>
            <a:ext cx="661208" cy="2093825"/>
          </a:xfrm>
          <a:prstGeom prst="rect">
            <a:avLst/>
          </a:prstGeom>
        </p:spPr>
      </p:pic>
      <p:pic>
        <p:nvPicPr>
          <p:cNvPr id="21" name="Picture 20" descr="A close-up of a tube&#10;&#10;AI-generated content may be incorrect.">
            <a:extLst>
              <a:ext uri="{FF2B5EF4-FFF2-40B4-BE49-F238E27FC236}">
                <a16:creationId xmlns:a16="http://schemas.microsoft.com/office/drawing/2014/main" id="{0E33369F-D5C4-3403-4618-99916465E52A}"/>
              </a:ext>
            </a:extLst>
          </p:cNvPr>
          <p:cNvPicPr>
            <a:picLocks noChangeAspect="1"/>
          </p:cNvPicPr>
          <p:nvPr/>
        </p:nvPicPr>
        <p:blipFill>
          <a:blip r:embed="rId6"/>
          <a:stretch>
            <a:fillRect/>
          </a:stretch>
        </p:blipFill>
        <p:spPr>
          <a:xfrm>
            <a:off x="3110273" y="1193490"/>
            <a:ext cx="2042297" cy="2093824"/>
          </a:xfrm>
          <a:prstGeom prst="rect">
            <a:avLst/>
          </a:prstGeom>
        </p:spPr>
      </p:pic>
      <p:pic>
        <p:nvPicPr>
          <p:cNvPr id="25" name="Picture 24" descr="A close up of a bottle&#10;&#10;AI-generated content may be incorrect.">
            <a:extLst>
              <a:ext uri="{FF2B5EF4-FFF2-40B4-BE49-F238E27FC236}">
                <a16:creationId xmlns:a16="http://schemas.microsoft.com/office/drawing/2014/main" id="{77585DA3-81AC-460C-00C8-5824AF307303}"/>
              </a:ext>
            </a:extLst>
          </p:cNvPr>
          <p:cNvPicPr>
            <a:picLocks noChangeAspect="1"/>
          </p:cNvPicPr>
          <p:nvPr/>
        </p:nvPicPr>
        <p:blipFill>
          <a:blip r:embed="rId7"/>
          <a:stretch>
            <a:fillRect/>
          </a:stretch>
        </p:blipFill>
        <p:spPr>
          <a:xfrm>
            <a:off x="1601672" y="3707067"/>
            <a:ext cx="580244" cy="2507998"/>
          </a:xfrm>
          <a:prstGeom prst="rect">
            <a:avLst/>
          </a:prstGeom>
        </p:spPr>
      </p:pic>
      <p:pic>
        <p:nvPicPr>
          <p:cNvPr id="27" name="Picture 26" descr="A close up of a white package&#10;&#10;AI-generated content may be incorrect.">
            <a:extLst>
              <a:ext uri="{FF2B5EF4-FFF2-40B4-BE49-F238E27FC236}">
                <a16:creationId xmlns:a16="http://schemas.microsoft.com/office/drawing/2014/main" id="{C57FB17E-9F32-D484-5E9A-84548820CC8B}"/>
              </a:ext>
            </a:extLst>
          </p:cNvPr>
          <p:cNvPicPr>
            <a:picLocks noChangeAspect="1"/>
          </p:cNvPicPr>
          <p:nvPr/>
        </p:nvPicPr>
        <p:blipFill>
          <a:blip r:embed="rId8"/>
          <a:stretch>
            <a:fillRect/>
          </a:stretch>
        </p:blipFill>
        <p:spPr>
          <a:xfrm>
            <a:off x="2336982" y="3707064"/>
            <a:ext cx="756766" cy="2508000"/>
          </a:xfrm>
          <a:prstGeom prst="rect">
            <a:avLst/>
          </a:prstGeom>
        </p:spPr>
      </p:pic>
      <p:pic>
        <p:nvPicPr>
          <p:cNvPr id="29" name="Picture 28" descr="A close up of a tube&#10;&#10;AI-generated content may be incorrect.">
            <a:extLst>
              <a:ext uri="{FF2B5EF4-FFF2-40B4-BE49-F238E27FC236}">
                <a16:creationId xmlns:a16="http://schemas.microsoft.com/office/drawing/2014/main" id="{C258F894-20C5-DC2E-DF8B-DCEFC430F550}"/>
              </a:ext>
            </a:extLst>
          </p:cNvPr>
          <p:cNvPicPr>
            <a:picLocks noChangeAspect="1"/>
          </p:cNvPicPr>
          <p:nvPr/>
        </p:nvPicPr>
        <p:blipFill>
          <a:blip r:embed="rId9"/>
          <a:stretch>
            <a:fillRect/>
          </a:stretch>
        </p:blipFill>
        <p:spPr>
          <a:xfrm>
            <a:off x="3120716" y="3707064"/>
            <a:ext cx="2042297" cy="2508000"/>
          </a:xfrm>
          <a:prstGeom prst="rect">
            <a:avLst/>
          </a:prstGeom>
        </p:spPr>
      </p:pic>
      <p:sp>
        <p:nvSpPr>
          <p:cNvPr id="30" name="TextBox 29">
            <a:extLst>
              <a:ext uri="{FF2B5EF4-FFF2-40B4-BE49-F238E27FC236}">
                <a16:creationId xmlns:a16="http://schemas.microsoft.com/office/drawing/2014/main" id="{DB16D2DD-C996-2620-8A60-F1109B1551BF}"/>
              </a:ext>
            </a:extLst>
          </p:cNvPr>
          <p:cNvSpPr txBox="1"/>
          <p:nvPr/>
        </p:nvSpPr>
        <p:spPr>
          <a:xfrm>
            <a:off x="1569588" y="369995"/>
            <a:ext cx="332173" cy="230832"/>
          </a:xfrm>
          <a:prstGeom prst="rect">
            <a:avLst/>
          </a:prstGeom>
          <a:noFill/>
        </p:spPr>
        <p:txBody>
          <a:bodyPr wrap="square">
            <a:spAutoFit/>
          </a:bodyPr>
          <a:lstStyle/>
          <a:p>
            <a:r>
              <a:rPr lang="en-US" sz="900" i="1" dirty="0">
                <a:solidFill>
                  <a:schemeClr val="bg1"/>
                </a:solidFill>
              </a:rPr>
              <a:t>®</a:t>
            </a:r>
            <a:endParaRPr lang="en-US" sz="900" dirty="0">
              <a:solidFill>
                <a:schemeClr val="bg1"/>
              </a:solidFill>
            </a:endParaRPr>
          </a:p>
        </p:txBody>
      </p:sp>
      <p:grpSp>
        <p:nvGrpSpPr>
          <p:cNvPr id="32" name="Group 31">
            <a:extLst>
              <a:ext uri="{FF2B5EF4-FFF2-40B4-BE49-F238E27FC236}">
                <a16:creationId xmlns:a16="http://schemas.microsoft.com/office/drawing/2014/main" id="{CA49A670-EB18-88C0-617E-D9177641638F}"/>
              </a:ext>
            </a:extLst>
          </p:cNvPr>
          <p:cNvGrpSpPr/>
          <p:nvPr/>
        </p:nvGrpSpPr>
        <p:grpSpPr>
          <a:xfrm>
            <a:off x="-12297" y="3713962"/>
            <a:ext cx="1462119" cy="2574226"/>
            <a:chOff x="2217" y="3924524"/>
            <a:chExt cx="1335343" cy="2363663"/>
          </a:xfrm>
        </p:grpSpPr>
        <p:pic>
          <p:nvPicPr>
            <p:cNvPr id="23" name="Picture 22" descr="A medical oxygen mask with a tube&#10;&#10;AI-generated content may be incorrect.">
              <a:extLst>
                <a:ext uri="{FF2B5EF4-FFF2-40B4-BE49-F238E27FC236}">
                  <a16:creationId xmlns:a16="http://schemas.microsoft.com/office/drawing/2014/main" id="{35074B26-9918-FE5F-781C-2EE7DB44BFFD}"/>
                </a:ext>
              </a:extLst>
            </p:cNvPr>
            <p:cNvPicPr>
              <a:picLocks noChangeAspect="1"/>
            </p:cNvPicPr>
            <p:nvPr/>
          </p:nvPicPr>
          <p:blipFill>
            <a:blip r:embed="rId10"/>
            <a:srcRect l="1" t="31358" r="46853"/>
            <a:stretch>
              <a:fillRect/>
            </a:stretch>
          </p:blipFill>
          <p:spPr>
            <a:xfrm rot="-1320000">
              <a:off x="2217" y="4715923"/>
              <a:ext cx="830739" cy="1572264"/>
            </a:xfrm>
            <a:prstGeom prst="rect">
              <a:avLst/>
            </a:prstGeom>
          </p:spPr>
        </p:pic>
        <p:pic>
          <p:nvPicPr>
            <p:cNvPr id="31" name="Picture 30" descr="A medical oxygen mask with a tube&#10;&#10;AI-generated content may be incorrect.">
              <a:extLst>
                <a:ext uri="{FF2B5EF4-FFF2-40B4-BE49-F238E27FC236}">
                  <a16:creationId xmlns:a16="http://schemas.microsoft.com/office/drawing/2014/main" id="{C4776F0E-F89F-A181-879B-5FB22ADE6764}"/>
                </a:ext>
              </a:extLst>
            </p:cNvPr>
            <p:cNvPicPr>
              <a:picLocks noChangeAspect="1"/>
            </p:cNvPicPr>
            <p:nvPr/>
          </p:nvPicPr>
          <p:blipFill>
            <a:blip r:embed="rId10"/>
            <a:srcRect l="35652"/>
            <a:stretch>
              <a:fillRect/>
            </a:stretch>
          </p:blipFill>
          <p:spPr>
            <a:xfrm>
              <a:off x="331737" y="3924524"/>
              <a:ext cx="1005823" cy="2290537"/>
            </a:xfrm>
            <a:prstGeom prst="rect">
              <a:avLst/>
            </a:prstGeom>
          </p:spPr>
        </p:pic>
      </p:grpSp>
      <p:sp>
        <p:nvSpPr>
          <p:cNvPr id="33" name="Content Placeholder 2">
            <a:extLst>
              <a:ext uri="{FF2B5EF4-FFF2-40B4-BE49-F238E27FC236}">
                <a16:creationId xmlns:a16="http://schemas.microsoft.com/office/drawing/2014/main" id="{1EA1DF52-7FEF-525E-2BE5-02DA0C06F5EC}"/>
              </a:ext>
            </a:extLst>
          </p:cNvPr>
          <p:cNvSpPr txBox="1">
            <a:spLocks/>
          </p:cNvSpPr>
          <p:nvPr/>
        </p:nvSpPr>
        <p:spPr>
          <a:xfrm>
            <a:off x="5927325" y="1987217"/>
            <a:ext cx="6050034" cy="4975303"/>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1600" dirty="0"/>
              <a:t>The advanced, all-silicone Air-Q3 Supraglottic Airway (SGA) helps deliver safety and confidence in airway management, no matter what airway challenges you may face. </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sz="1600" dirty="0"/>
              <a:t>Sizes 0 and 0.5 come in all styles, helping you perform safe SGA intubations and resuscitation on smaller infants.</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sz="1600" dirty="0"/>
              <a:t>The self-pressurizing model seals instantly and allows for insertion &amp; ventilation with no additional steps.</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sz="1600" dirty="0"/>
              <a:t>Gastric access models have gastric channels, allowing for placement of a gastric tube and gastric decompression.</a:t>
            </a:r>
          </a:p>
          <a:p>
            <a:pPr marL="285750" indent="-285750">
              <a:buFont typeface="Arial" panose="020B0604020202020204" pitchFamily="34" charset="0"/>
              <a:buChar char="•"/>
            </a:pPr>
            <a:endParaRPr lang="en-US" sz="400" dirty="0"/>
          </a:p>
          <a:p>
            <a:pPr marL="285750" indent="-285750">
              <a:buFont typeface="Arial" panose="020B0604020202020204" pitchFamily="34" charset="0"/>
              <a:buChar char="•"/>
            </a:pPr>
            <a:r>
              <a:rPr lang="en-US" sz="1600" dirty="0"/>
              <a:t>The anatomically curved tube assists in cuff sealing.</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endParaRPr lang="en-US" sz="1600" dirty="0"/>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22439161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96CBA-D6BB-122A-E8B6-C68FC7883E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4FC42C-D74F-424F-2676-2B442E197C8C}"/>
              </a:ext>
            </a:extLst>
          </p:cNvPr>
          <p:cNvSpPr>
            <a:spLocks noGrp="1"/>
          </p:cNvSpPr>
          <p:nvPr>
            <p:ph type="title"/>
          </p:nvPr>
        </p:nvSpPr>
        <p:spPr>
          <a:xfrm>
            <a:off x="522219" y="231122"/>
            <a:ext cx="9191936" cy="813766"/>
          </a:xfrm>
        </p:spPr>
        <p:txBody>
          <a:bodyPr>
            <a:normAutofit/>
          </a:bodyPr>
          <a:lstStyle/>
          <a:p>
            <a:r>
              <a:rPr lang="en-US" sz="3300" dirty="0"/>
              <a:t>Explore </a:t>
            </a:r>
            <a:r>
              <a:rPr lang="en-US" sz="3300" dirty="0" err="1"/>
              <a:t>AirLife’s</a:t>
            </a:r>
            <a:r>
              <a:rPr lang="en-US" sz="3300" dirty="0"/>
              <a:t> Comprehensive NICU Portfolio</a:t>
            </a:r>
          </a:p>
        </p:txBody>
      </p:sp>
      <p:pic>
        <p:nvPicPr>
          <p:cNvPr id="6" name="Picture Placeholder 5" descr="A brochure cover with a person standing in front of a room with medical equipment&#10;&#10;AI-generated content may be incorrect.">
            <a:extLst>
              <a:ext uri="{FF2B5EF4-FFF2-40B4-BE49-F238E27FC236}">
                <a16:creationId xmlns:a16="http://schemas.microsoft.com/office/drawing/2014/main" id="{E47F784A-FF8D-D179-AF36-4092B17CE909}"/>
              </a:ext>
            </a:extLst>
          </p:cNvPr>
          <p:cNvPicPr>
            <a:picLocks noGrp="1" noChangeAspect="1"/>
          </p:cNvPicPr>
          <p:nvPr>
            <p:ph type="pic" sz="quarter" idx="10"/>
          </p:nvPr>
        </p:nvPicPr>
        <p:blipFill>
          <a:blip r:embed="rId2"/>
          <a:srcRect l="37255" t="14485" b="43816"/>
          <a:stretch>
            <a:fillRect/>
          </a:stretch>
        </p:blipFill>
        <p:spPr>
          <a:xfrm flipH="1">
            <a:off x="7404316" y="1685315"/>
            <a:ext cx="4787683" cy="4117375"/>
          </a:xfrm>
        </p:spPr>
      </p:pic>
      <p:sp>
        <p:nvSpPr>
          <p:cNvPr id="7" name="Content Placeholder 2">
            <a:extLst>
              <a:ext uri="{FF2B5EF4-FFF2-40B4-BE49-F238E27FC236}">
                <a16:creationId xmlns:a16="http://schemas.microsoft.com/office/drawing/2014/main" id="{41DB3412-C6B1-60C5-801F-030330C27B65}"/>
              </a:ext>
            </a:extLst>
          </p:cNvPr>
          <p:cNvSpPr txBox="1">
            <a:spLocks/>
          </p:cNvSpPr>
          <p:nvPr/>
        </p:nvSpPr>
        <p:spPr>
          <a:xfrm>
            <a:off x="321738" y="1954590"/>
            <a:ext cx="6050034" cy="38481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bg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2000" dirty="0">
                <a:hlinkClick r:id="rId3">
                  <a:extLst>
                    <a:ext uri="{A12FA001-AC4F-418D-AE19-62706E023703}">
                      <ahyp:hlinkClr xmlns:ahyp="http://schemas.microsoft.com/office/drawing/2018/hyperlinkcolor" val="tx"/>
                    </a:ext>
                  </a:extLst>
                </a:hlinkClick>
              </a:rPr>
              <a:t>AirLife Neonatal Resuscitation NICU Web Page</a:t>
            </a:r>
            <a:endParaRPr lang="en-US" sz="2000" dirty="0"/>
          </a:p>
          <a:p>
            <a:pPr marL="285750" indent="-285750">
              <a:buFont typeface="Arial" panose="020B0604020202020204" pitchFamily="34" charset="0"/>
              <a:buChar char="•"/>
            </a:pPr>
            <a:r>
              <a:rPr lang="en-US" sz="2000" dirty="0">
                <a:hlinkClick r:id="rId4">
                  <a:extLst>
                    <a:ext uri="{A12FA001-AC4F-418D-AE19-62706E023703}">
                      <ahyp:hlinkClr xmlns:ahyp="http://schemas.microsoft.com/office/drawing/2018/hyperlinkcolor" val="tx"/>
                    </a:ext>
                  </a:extLst>
                </a:hlinkClick>
              </a:rPr>
              <a:t>AirLife NRP One Pager</a:t>
            </a:r>
            <a:endParaRPr lang="en-US" sz="2000" dirty="0"/>
          </a:p>
          <a:p>
            <a:pPr marL="285750" indent="-285750">
              <a:buFont typeface="Arial" panose="020B0604020202020204" pitchFamily="34" charset="0"/>
              <a:buChar char="•"/>
            </a:pPr>
            <a:r>
              <a:rPr lang="en-US" sz="2000" dirty="0">
                <a:hlinkClick r:id="rId5">
                  <a:extLst>
                    <a:ext uri="{A12FA001-AC4F-418D-AE19-62706E023703}">
                      <ahyp:hlinkClr xmlns:ahyp="http://schemas.microsoft.com/office/drawing/2018/hyperlinkcolor" val="tx"/>
                    </a:ext>
                  </a:extLst>
                </a:hlinkClick>
              </a:rPr>
              <a:t>AirLife NICU Brochure</a:t>
            </a:r>
            <a:endParaRPr lang="en-US" sz="2000" dirty="0"/>
          </a:p>
          <a:p>
            <a:pPr marL="285750" indent="-285750">
              <a:buFont typeface="Arial" panose="020B0604020202020204" pitchFamily="34" charset="0"/>
              <a:buChar char="•"/>
            </a:pPr>
            <a:r>
              <a:rPr lang="en-US" sz="2000" dirty="0">
                <a:hlinkClick r:id="rId6">
                  <a:extLst>
                    <a:ext uri="{A12FA001-AC4F-418D-AE19-62706E023703}">
                      <ahyp:hlinkClr xmlns:ahyp="http://schemas.microsoft.com/office/drawing/2018/hyperlinkcolor" val="tx"/>
                    </a:ext>
                  </a:extLst>
                </a:hlinkClick>
              </a:rPr>
              <a:t>AirLife Explore: NICU</a:t>
            </a:r>
            <a:endParaRPr lang="en-US" sz="2000" dirty="0"/>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a:t>Visit </a:t>
            </a:r>
            <a:r>
              <a:rPr lang="en-US" sz="1600" dirty="0">
                <a:hlinkClick r:id="rId7">
                  <a:extLst>
                    <a:ext uri="{A12FA001-AC4F-418D-AE19-62706E023703}">
                      <ahyp:hlinkClr xmlns:ahyp="http://schemas.microsoft.com/office/drawing/2018/hyperlinkcolor" val="tx"/>
                    </a:ext>
                  </a:extLst>
                </a:hlinkClick>
              </a:rPr>
              <a:t>AirLife Connect</a:t>
            </a:r>
            <a:r>
              <a:rPr lang="en-US" sz="1600" dirty="0"/>
              <a:t> for additional product specific resources</a:t>
            </a:r>
          </a:p>
        </p:txBody>
      </p:sp>
      <p:sp>
        <p:nvSpPr>
          <p:cNvPr id="8" name="Slide Number Placeholder 2">
            <a:extLst>
              <a:ext uri="{FF2B5EF4-FFF2-40B4-BE49-F238E27FC236}">
                <a16:creationId xmlns:a16="http://schemas.microsoft.com/office/drawing/2014/main" id="{4BC773F8-2FA4-5CA1-6EE3-11D247575149}"/>
              </a:ext>
            </a:extLst>
          </p:cNvPr>
          <p:cNvSpPr txBox="1">
            <a:spLocks/>
          </p:cNvSpPr>
          <p:nvPr/>
        </p:nvSpPr>
        <p:spPr>
          <a:xfrm>
            <a:off x="11288139" y="6507970"/>
            <a:ext cx="830696" cy="281997"/>
          </a:xfrm>
          <a:prstGeom prst="rect">
            <a:avLst/>
          </a:prstGeom>
        </p:spPr>
        <p:txBody>
          <a:bodyPr/>
          <a:lstStyle>
            <a:defPPr>
              <a:defRPr lang="en-US"/>
            </a:defPPr>
            <a:lvl1pPr marL="0" algn="r" defTabSz="914400" rtl="0" eaLnBrk="1" latinLnBrk="0" hangingPunct="1">
              <a:defRPr sz="1100" kern="1200">
                <a:solidFill>
                  <a:srgbClr val="008557"/>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65D75E3-62B6-C44A-8295-14DF27978E1A}" type="slidenum">
              <a:rPr lang="en-US" smtClean="0">
                <a:solidFill>
                  <a:schemeClr val="bg1"/>
                </a:solidFill>
              </a:rPr>
              <a:pPr/>
              <a:t>6</a:t>
            </a:fld>
            <a:endParaRPr lang="en-US" dirty="0">
              <a:solidFill>
                <a:schemeClr val="bg1"/>
              </a:solidFill>
            </a:endParaRPr>
          </a:p>
        </p:txBody>
      </p:sp>
    </p:spTree>
    <p:extLst>
      <p:ext uri="{BB962C8B-B14F-4D97-AF65-F5344CB8AC3E}">
        <p14:creationId xmlns:p14="http://schemas.microsoft.com/office/powerpoint/2010/main" val="13634729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304AA34-0186-90C2-CCCD-48483B29CF3E}"/>
              </a:ext>
            </a:extLst>
          </p:cNvPr>
          <p:cNvSpPr>
            <a:spLocks noGrp="1"/>
          </p:cNvSpPr>
          <p:nvPr>
            <p:ph type="title"/>
          </p:nvPr>
        </p:nvSpPr>
        <p:spPr>
          <a:xfrm>
            <a:off x="818490" y="3700753"/>
            <a:ext cx="5689236" cy="589390"/>
          </a:xfrm>
        </p:spPr>
        <p:txBody>
          <a:bodyPr/>
          <a:lstStyle/>
          <a:p>
            <a:r>
              <a:rPr lang="en-US" dirty="0"/>
              <a:t>Thank You</a:t>
            </a:r>
          </a:p>
        </p:txBody>
      </p:sp>
      <p:sp>
        <p:nvSpPr>
          <p:cNvPr id="6" name="Slide Number Placeholder 2">
            <a:extLst>
              <a:ext uri="{FF2B5EF4-FFF2-40B4-BE49-F238E27FC236}">
                <a16:creationId xmlns:a16="http://schemas.microsoft.com/office/drawing/2014/main" id="{FF753EB2-3C56-43C7-0F57-BC10E73C2CD9}"/>
              </a:ext>
            </a:extLst>
          </p:cNvPr>
          <p:cNvSpPr txBox="1">
            <a:spLocks/>
          </p:cNvSpPr>
          <p:nvPr/>
        </p:nvSpPr>
        <p:spPr>
          <a:xfrm>
            <a:off x="11288139" y="6507970"/>
            <a:ext cx="830696" cy="281997"/>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065D75E3-62B6-C44A-8295-14DF27978E1A}" type="slidenum">
              <a:rPr lang="en-US" sz="1100" smtClean="0">
                <a:solidFill>
                  <a:schemeClr val="bg1"/>
                </a:solidFill>
              </a:rPr>
              <a:pPr algn="r"/>
              <a:t>7</a:t>
            </a:fld>
            <a:endParaRPr lang="en-US" sz="1100" dirty="0">
              <a:solidFill>
                <a:schemeClr val="bg1"/>
              </a:solidFill>
            </a:endParaRPr>
          </a:p>
        </p:txBody>
      </p:sp>
      <p:sp>
        <p:nvSpPr>
          <p:cNvPr id="3" name="TextBox 2">
            <a:extLst>
              <a:ext uri="{FF2B5EF4-FFF2-40B4-BE49-F238E27FC236}">
                <a16:creationId xmlns:a16="http://schemas.microsoft.com/office/drawing/2014/main" id="{B5393DC9-02C7-1B0B-905B-4441BF761020}"/>
              </a:ext>
            </a:extLst>
          </p:cNvPr>
          <p:cNvSpPr txBox="1"/>
          <p:nvPr/>
        </p:nvSpPr>
        <p:spPr>
          <a:xfrm>
            <a:off x="-1634836" y="3700753"/>
            <a:ext cx="8620539" cy="877163"/>
          </a:xfrm>
          <a:prstGeom prst="rect">
            <a:avLst/>
          </a:prstGeom>
          <a:noFill/>
        </p:spPr>
        <p:txBody>
          <a:bodyPr wrap="square">
            <a:spAutoFit/>
          </a:bodyPr>
          <a:lstStyle/>
          <a:p>
            <a:pPr marL="228600" indent="-228600">
              <a:buAutoNum type="arabicPeriod"/>
            </a:pPr>
            <a:r>
              <a:rPr lang="en-US" sz="500" b="0" i="0" u="none" strike="noStrike" dirty="0">
                <a:solidFill>
                  <a:schemeClr val="bg1">
                    <a:lumMod val="65000"/>
                  </a:schemeClr>
                </a:solidFill>
                <a:effectLst/>
                <a:latin typeface="BlinkMacSystemFont"/>
              </a:rPr>
              <a:t>Song ES, Jeon GW. Updates in neonatal resuscitation: routine use of laryngeal masks as an alternative to face masks. Clin Exp </a:t>
            </a:r>
            <a:r>
              <a:rPr lang="en-US" sz="500" b="0" i="0" u="none" strike="noStrike" dirty="0" err="1">
                <a:solidFill>
                  <a:schemeClr val="bg1">
                    <a:lumMod val="65000"/>
                  </a:schemeClr>
                </a:solidFill>
                <a:effectLst/>
                <a:latin typeface="BlinkMacSystemFont"/>
              </a:rPr>
              <a:t>Pediatr</a:t>
            </a:r>
            <a:r>
              <a:rPr lang="en-US" sz="500" b="0" i="0" u="none" strike="noStrike" dirty="0">
                <a:solidFill>
                  <a:schemeClr val="bg1">
                    <a:lumMod val="65000"/>
                  </a:schemeClr>
                </a:solidFill>
                <a:effectLst/>
                <a:latin typeface="BlinkMacSystemFont"/>
              </a:rPr>
              <a:t>. 2024 May;67(5):240-246. </a:t>
            </a:r>
            <a:r>
              <a:rPr lang="en-US" sz="500" b="0" i="0" u="none" strike="noStrike" dirty="0" err="1">
                <a:solidFill>
                  <a:schemeClr val="bg1">
                    <a:lumMod val="65000"/>
                  </a:schemeClr>
                </a:solidFill>
                <a:effectLst/>
                <a:latin typeface="BlinkMacSystemFont"/>
              </a:rPr>
              <a:t>doi</a:t>
            </a:r>
            <a:r>
              <a:rPr lang="en-US" sz="500" b="0" i="0" u="none" strike="noStrike" dirty="0">
                <a:solidFill>
                  <a:schemeClr val="bg1">
                    <a:lumMod val="65000"/>
                  </a:schemeClr>
                </a:solidFill>
                <a:effectLst/>
                <a:latin typeface="BlinkMacSystemFont"/>
              </a:rPr>
              <a:t>: 10.3345/cep.2023.00619. </a:t>
            </a:r>
            <a:r>
              <a:rPr lang="en-US" sz="500" b="0" i="0" u="none" strike="noStrike" dirty="0" err="1">
                <a:solidFill>
                  <a:schemeClr val="bg1">
                    <a:lumMod val="65000"/>
                  </a:schemeClr>
                </a:solidFill>
                <a:effectLst/>
                <a:latin typeface="BlinkMacSystemFont"/>
              </a:rPr>
              <a:t>Epub</a:t>
            </a:r>
            <a:r>
              <a:rPr lang="en-US" sz="500" b="0" i="0" u="none" strike="noStrike" dirty="0">
                <a:solidFill>
                  <a:schemeClr val="bg1">
                    <a:lumMod val="65000"/>
                  </a:schemeClr>
                </a:solidFill>
                <a:effectLst/>
                <a:latin typeface="BlinkMacSystemFont"/>
              </a:rPr>
              <a:t> 2023 Jul 11. PMID: 37448129; PMCID: PMC11065637.</a:t>
            </a:r>
          </a:p>
          <a:p>
            <a:pPr marL="228600" indent="-228600">
              <a:buFontTx/>
              <a:buAutoNum type="arabicPeriod"/>
            </a:pPr>
            <a:r>
              <a:rPr lang="en-US" sz="500" dirty="0">
                <a:solidFill>
                  <a:schemeClr val="bg1">
                    <a:lumMod val="65000"/>
                  </a:schemeClr>
                </a:solidFill>
                <a:latin typeface="BlinkMacSystemFont"/>
              </a:rPr>
              <a:t> </a:t>
            </a:r>
            <a:r>
              <a:rPr lang="en-US" sz="500" dirty="0" err="1">
                <a:solidFill>
                  <a:schemeClr val="bg1">
                    <a:lumMod val="65000"/>
                  </a:schemeClr>
                </a:solidFill>
              </a:rPr>
              <a:t>Zaichkin</a:t>
            </a:r>
            <a:r>
              <a:rPr lang="en-US" sz="500" dirty="0">
                <a:solidFill>
                  <a:schemeClr val="bg1">
                    <a:lumMod val="65000"/>
                  </a:schemeClr>
                </a:solidFill>
              </a:rPr>
              <a:t>, Jeanette MN, RN, NNP-BC; McCarney, Linda D. MSN, APRN, NNP-BC; Rhein, Michelle MSN, RN, CNS, RNC-NIC. The Laryngeal Mask: Empowering Nurses to Rescue Newborns. Advances in Neonatal Care 23(2):p 140-150, April 2023. | DOI: 10.1097/ANC.0000000000001044 ​</a:t>
            </a:r>
          </a:p>
          <a:p>
            <a:pPr marL="228600" indent="-228600">
              <a:buFontTx/>
              <a:buAutoNum type="arabicPeriod"/>
            </a:pPr>
            <a:r>
              <a:rPr lang="en-US" sz="500" dirty="0">
                <a:solidFill>
                  <a:schemeClr val="bg1">
                    <a:lumMod val="65000"/>
                  </a:schemeClr>
                </a:solidFill>
              </a:rPr>
              <a:t>Nicole K. Yamada, MD, MS, Edgardo Szyld, MD, MSc, Co-Chair, Marya L. Strand, MD, MS, Emer Finan, MB, MEd, Jessica L. Illuzzi, MD, MS, Beena D. Kamath-Rayne, MD, MPH, Vishal S. Kapadia, MD, MSCS,  on behalf of the American Heart Association and American Academy of Pediatrics. Circulation. Volume 149, Number 1. https://doi.org/10.1161/CIR.0000000000001181</a:t>
            </a:r>
          </a:p>
          <a:p>
            <a:pPr marL="228600" indent="-228600">
              <a:buFontTx/>
              <a:buAutoNum type="arabicPeriod"/>
            </a:pPr>
            <a:r>
              <a:rPr lang="en-US" sz="500" dirty="0">
                <a:solidFill>
                  <a:schemeClr val="bg1">
                    <a:lumMod val="65000"/>
                  </a:schemeClr>
                </a:solidFill>
              </a:rPr>
              <a:t>Weiner, G. M., </a:t>
            </a:r>
            <a:r>
              <a:rPr lang="en-US" sz="500" dirty="0" err="1">
                <a:solidFill>
                  <a:schemeClr val="bg1">
                    <a:lumMod val="65000"/>
                  </a:schemeClr>
                </a:solidFill>
              </a:rPr>
              <a:t>Zaichkin</a:t>
            </a:r>
            <a:r>
              <a:rPr lang="en-US" sz="500" dirty="0">
                <a:solidFill>
                  <a:schemeClr val="bg1">
                    <a:lumMod val="65000"/>
                  </a:schemeClr>
                </a:solidFill>
              </a:rPr>
              <a:t>, J., &amp; American Academy of Pediatrics. (2021). </a:t>
            </a:r>
            <a:r>
              <a:rPr lang="en-US" sz="500" i="1" dirty="0">
                <a:solidFill>
                  <a:schemeClr val="bg1">
                    <a:lumMod val="65000"/>
                  </a:schemeClr>
                </a:solidFill>
              </a:rPr>
              <a:t>Textbook of neonatal resuscitation</a:t>
            </a:r>
            <a:r>
              <a:rPr lang="en-US" sz="500" dirty="0">
                <a:solidFill>
                  <a:schemeClr val="bg1">
                    <a:lumMod val="65000"/>
                  </a:schemeClr>
                </a:solidFill>
              </a:rPr>
              <a:t> (8th ed., p. vii, xi). American Academy of Pediatrics.​</a:t>
            </a:r>
          </a:p>
          <a:p>
            <a:pPr marL="228600" indent="-228600">
              <a:buAutoNum type="arabicPeriod"/>
            </a:pPr>
            <a:endParaRPr lang="en-US" sz="900" b="0" i="0" u="none" strike="noStrike" dirty="0">
              <a:solidFill>
                <a:schemeClr val="bg1">
                  <a:lumMod val="65000"/>
                </a:schemeClr>
              </a:solidFill>
              <a:effectLst/>
              <a:latin typeface="BlinkMacSystemFont"/>
            </a:endParaRPr>
          </a:p>
          <a:p>
            <a:pPr fontAlgn="base"/>
            <a:r>
              <a:rPr lang="en-US" sz="800" dirty="0">
                <a:solidFill>
                  <a:schemeClr val="bg1">
                    <a:lumMod val="65000"/>
                  </a:schemeClr>
                </a:solidFill>
              </a:rPr>
              <a:t>​</a:t>
            </a:r>
          </a:p>
          <a:p>
            <a:pPr marL="228600" indent="-228600">
              <a:buAutoNum type="arabicPeriod"/>
            </a:pPr>
            <a:endParaRPr lang="en-US" sz="900" dirty="0">
              <a:solidFill>
                <a:schemeClr val="bg1">
                  <a:lumMod val="65000"/>
                </a:schemeClr>
              </a:solidFill>
            </a:endParaRPr>
          </a:p>
        </p:txBody>
      </p:sp>
    </p:spTree>
    <p:extLst>
      <p:ext uri="{BB962C8B-B14F-4D97-AF65-F5344CB8AC3E}">
        <p14:creationId xmlns:p14="http://schemas.microsoft.com/office/powerpoint/2010/main" val="4253341467"/>
      </p:ext>
    </p:extLst>
  </p:cSld>
  <p:clrMapOvr>
    <a:masterClrMapping/>
  </p:clrMapOvr>
</p:sld>
</file>

<file path=ppt/theme/theme1.xml><?xml version="1.0" encoding="utf-8"?>
<a:theme xmlns:a="http://schemas.openxmlformats.org/drawingml/2006/main" name="AirLif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irLife Slide Template" id="{4A3AD612-0561-9F40-9417-F88DA6BF9327}" vid="{B44035A9-660F-A440-977F-E87105470B9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Folder_x0023_ xmlns="05fe8802-1c7e-4c63-a744-d3ad4249c00e">1</Folder_x0023_>
    <mo xmlns="05fe8802-1c7e-4c63-a744-d3ad4249c00e" xsi:nil="true"/>
    <FolderNumber xmlns="05fe8802-1c7e-4c63-a744-d3ad4249c00e" xsi:nil="true"/>
    <lcf76f155ced4ddcb4097134ff3c332f xmlns="05fe8802-1c7e-4c63-a744-d3ad4249c00e">
      <Terms xmlns="http://schemas.microsoft.com/office/infopath/2007/PartnerControls"/>
    </lcf76f155ced4ddcb4097134ff3c332f>
    <TaxCatchAll xmlns="50b6b7bc-82fb-48e8-879e-7335a231a96e" xsi:nil="true"/>
    <DateNow xmlns="05fe8802-1c7e-4c63-a744-d3ad4249c00e" xsi:nil="true"/>
    <Validation_x0023_ xmlns="05fe8802-1c7e-4c63-a744-d3ad4249c00e" xsi:nil="true"/>
    <Image xmlns="05fe8802-1c7e-4c63-a744-d3ad4249c00e" xsi:nil="true"/>
    <LastModified xmlns="05fe8802-1c7e-4c63-a744-d3ad4249c00e" xsi:nil="true"/>
    <_Flow_SignoffStatus xmlns="05fe8802-1c7e-4c63-a744-d3ad4249c00e" xsi:nil="true"/>
    <JULIO xmlns="05fe8802-1c7e-4c63-a744-d3ad4249c00e" xsi:nil="true"/>
    <SharedWithUsers xmlns="50b6b7bc-82fb-48e8-879e-7335a231a96e">
      <UserInfo>
        <DisplayName/>
        <AccountId xsi:nil="true"/>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3D8E6B1B7E30242B6F9762BE7D3A811" ma:contentTypeVersion="30" ma:contentTypeDescription="Create a new document." ma:contentTypeScope="" ma:versionID="0cf4a332ba4f3bee601de8389738a677">
  <xsd:schema xmlns:xsd="http://www.w3.org/2001/XMLSchema" xmlns:xs="http://www.w3.org/2001/XMLSchema" xmlns:p="http://schemas.microsoft.com/office/2006/metadata/properties" xmlns:ns2="05fe8802-1c7e-4c63-a744-d3ad4249c00e" xmlns:ns3="50b6b7bc-82fb-48e8-879e-7335a231a96e" targetNamespace="http://schemas.microsoft.com/office/2006/metadata/properties" ma:root="true" ma:fieldsID="cf2633e861af0d0034e5a334a3787768" ns2:_="" ns3:_="">
    <xsd:import namespace="05fe8802-1c7e-4c63-a744-d3ad4249c00e"/>
    <xsd:import namespace="50b6b7bc-82fb-48e8-879e-7335a231a96e"/>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Image" minOccurs="0"/>
                <xsd:element ref="ns2:mo" minOccurs="0"/>
                <xsd:element ref="ns2:LastModified" minOccurs="0"/>
                <xsd:element ref="ns2:FolderNumber" minOccurs="0"/>
                <xsd:element ref="ns2:Validation_x0023_" minOccurs="0"/>
                <xsd:element ref="ns2:Folder_x0023_" minOccurs="0"/>
                <xsd:element ref="ns2:DateNow" minOccurs="0"/>
                <xsd:element ref="ns2:MediaServiceObjectDetectorVersions" minOccurs="0"/>
                <xsd:element ref="ns2:MediaServiceSearchProperties" minOccurs="0"/>
                <xsd:element ref="ns2:_Flow_SignoffStatus" minOccurs="0"/>
                <xsd:element ref="ns2:MediaServiceBillingMetadata" minOccurs="0"/>
                <xsd:element ref="ns2:JULIO"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5fe8802-1c7e-4c63-a744-d3ad4249c0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376f51eb-9e79-45c4-851c-b5c9ecafc73f" ma:termSetId="09814cd3-568e-fe90-9814-8d621ff8fb84" ma:anchorId="fba54fb3-c3e1-fe81-a776-ca4b69148c4d" ma:open="true" ma:isKeyword="false">
      <xsd:complexType>
        <xsd:sequence>
          <xsd:element ref="pc:Terms" minOccurs="0" maxOccurs="1"/>
        </xsd:sequence>
      </xsd:complexType>
    </xsd:element>
    <xsd:element name="Image" ma:index="24" nillable="true" ma:displayName="Image" ma:format="Thumbnail" ma:internalName="Image">
      <xsd:simpleType>
        <xsd:restriction base="dms:Unknown"/>
      </xsd:simpleType>
    </xsd:element>
    <xsd:element name="mo" ma:index="25" nillable="true" ma:displayName="mo" ma:format="Dropdown" ma:indexed="true" ma:internalName="mo" ma:percentage="FALSE">
      <xsd:simpleType>
        <xsd:restriction base="dms:Number"/>
      </xsd:simpleType>
    </xsd:element>
    <xsd:element name="LastModified" ma:index="26" nillable="true" ma:displayName="Last Modified" ma:format="DateOnly" ma:internalName="LastModified">
      <xsd:simpleType>
        <xsd:restriction base="dms:DateTime"/>
      </xsd:simpleType>
    </xsd:element>
    <xsd:element name="FolderNumber" ma:index="27" nillable="true" ma:displayName="Folder Number" ma:decimals="0" ma:format="Dropdown" ma:internalName="FolderNumber" ma:percentage="FALSE">
      <xsd:simpleType>
        <xsd:restriction base="dms:Number"/>
      </xsd:simpleType>
    </xsd:element>
    <xsd:element name="Validation_x0023_" ma:index="28" nillable="true" ma:displayName="Validation #" ma:format="Dropdown" ma:internalName="Validation_x0023_">
      <xsd:simpleType>
        <xsd:restriction base="dms:Text">
          <xsd:maxLength value="255"/>
        </xsd:restriction>
      </xsd:simpleType>
    </xsd:element>
    <xsd:element name="Folder_x0023_" ma:index="29" nillable="true" ma:displayName="Folder #" ma:default="1" ma:format="Dropdown" ma:internalName="Folder_x0023_" ma:percentage="FALSE">
      <xsd:simpleType>
        <xsd:restriction base="dms:Number"/>
      </xsd:simpleType>
    </xsd:element>
    <xsd:element name="DateNow" ma:index="30" nillable="true" ma:displayName="Date Now" ma:format="DateOnly" ma:internalName="DateNow">
      <xsd:simpleType>
        <xsd:restriction base="dms:DateTim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_Flow_SignoffStatus" ma:index="33" nillable="true" ma:displayName="Sign-off status" ma:internalName="Sign_x002d_off_x0020_status">
      <xsd:simpleType>
        <xsd:restriction base="dms:Text"/>
      </xsd:simpleType>
    </xsd:element>
    <xsd:element name="MediaServiceBillingMetadata" ma:index="34" nillable="true" ma:displayName="MediaServiceBillingMetadata" ma:hidden="true" ma:internalName="MediaServiceBillingMetadata" ma:readOnly="true">
      <xsd:simpleType>
        <xsd:restriction base="dms:Note"/>
      </xsd:simpleType>
    </xsd:element>
    <xsd:element name="JULIO" ma:index="35" nillable="true" ma:displayName="JULIO" ma:format="Dropdown" ma:internalName="JULIO">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50b6b7bc-82fb-48e8-879e-7335a231a96e"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a22aabfd-e979-40ef-a5ac-047678663beb}" ma:internalName="TaxCatchAll" ma:showField="CatchAllData" ma:web="50b6b7bc-82fb-48e8-879e-7335a231a96e">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B4D0D66-2E3A-40AA-B8F0-56AE5753CDA5}">
  <ds:schemaRefs>
    <ds:schemaRef ds:uri="http://schemas.microsoft.com/sharepoint/v3/contenttype/forms"/>
  </ds:schemaRefs>
</ds:datastoreItem>
</file>

<file path=customXml/itemProps2.xml><?xml version="1.0" encoding="utf-8"?>
<ds:datastoreItem xmlns:ds="http://schemas.openxmlformats.org/officeDocument/2006/customXml" ds:itemID="{C2F9C389-9354-446A-9534-3626A15891C2}">
  <ds:schemaRefs>
    <ds:schemaRef ds:uri="http://purl.org/dc/dcmitype/"/>
    <ds:schemaRef ds:uri="50b6b7bc-82fb-48e8-879e-7335a231a96e"/>
    <ds:schemaRef ds:uri="http://www.w3.org/XML/1998/namespace"/>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05fe8802-1c7e-4c63-a744-d3ad4249c00e"/>
    <ds:schemaRef ds:uri="http://schemas.microsoft.com/office/2006/metadata/properties"/>
  </ds:schemaRefs>
</ds:datastoreItem>
</file>

<file path=customXml/itemProps3.xml><?xml version="1.0" encoding="utf-8"?>
<ds:datastoreItem xmlns:ds="http://schemas.openxmlformats.org/officeDocument/2006/customXml" ds:itemID="{0E6CB013-96A1-46E3-ACCC-152C897409D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5fe8802-1c7e-4c63-a744-d3ad4249c00e"/>
    <ds:schemaRef ds:uri="50b6b7bc-82fb-48e8-879e-7335a231a9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AirLife Theme</Template>
  <TotalTime>1726</TotalTime>
  <Words>657</Words>
  <Application>Microsoft Office PowerPoint</Application>
  <PresentationFormat>Widescreen</PresentationFormat>
  <Paragraphs>58</Paragraphs>
  <Slides>7</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BlinkMacSystemFont</vt:lpstr>
      <vt:lpstr>Calibri</vt:lpstr>
      <vt:lpstr>Infra</vt:lpstr>
      <vt:lpstr>Infra Light</vt:lpstr>
      <vt:lpstr>AirLife Theme</vt:lpstr>
      <vt:lpstr>Neonatal Resuscitation Program  AirLife NRP  Designed Products </vt:lpstr>
      <vt:lpstr>What is the NRP?</vt:lpstr>
      <vt:lpstr>PowerPoint Presentation</vt:lpstr>
      <vt:lpstr>SafeT   T-Piece Resuscitator with Pop-Off</vt:lpstr>
      <vt:lpstr>Air-Q 3 Supraglottic Airway</vt:lpstr>
      <vt:lpstr>Explore AirLife’s Comprehensive NICU Portfolio</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Aubrey Good</dc:creator>
  <cp:lastModifiedBy>Bella Gibson</cp:lastModifiedBy>
  <cp:revision>1</cp:revision>
  <cp:lastPrinted>2023-08-02T13:56:38Z</cp:lastPrinted>
  <dcterms:created xsi:type="dcterms:W3CDTF">2025-05-29T12:51:35Z</dcterms:created>
  <dcterms:modified xsi:type="dcterms:W3CDTF">2026-04-06T16:01:36Z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0x010100E3D8E6B1B7E30242B6F9762BE7D3A811</vt:lpwstr>
  </property>
  <property fmtid="{D5CDD505-2E9C-101B-9397-08002B2CF9AE}" pid="3" name="MediaServiceImageTags">
    <vt:lpwstr/>
  </property>
  <property fmtid="{D5CDD505-2E9C-101B-9397-08002B2CF9AE}" pid="4" name="ComplianceAssetId">
    <vt:lpwstr/>
  </property>
  <property fmtid="{D5CDD505-2E9C-101B-9397-08002B2CF9AE}" pid="5" name="TriggerFlowInfo">
    <vt:lpwstr/>
  </property>
  <property fmtid="{D5CDD505-2E9C-101B-9397-08002B2CF9AE}" pid="6" name="_ExtendedDescription">
    <vt:lpwstr/>
  </property>
</Properties>
</file>