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
  </p:notesMasterIdLst>
  <p:sldIdLst>
    <p:sldId id="402" r:id="rId5"/>
    <p:sldId id="396" r:id="rId6"/>
    <p:sldId id="388" r:id="rId7"/>
    <p:sldId id="399" r:id="rId8"/>
    <p:sldId id="395" r:id="rId9"/>
    <p:sldId id="401" r:id="rId10"/>
    <p:sldId id="3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8687"/>
    <a:srgbClr val="43D8EA"/>
    <a:srgbClr val="008557"/>
    <a:srgbClr val="2C4BA6"/>
    <a:srgbClr val="1D51A4"/>
    <a:srgbClr val="21478B"/>
    <a:srgbClr val="000000"/>
    <a:srgbClr val="D9EAEF"/>
    <a:srgbClr val="E4ECF6"/>
    <a:srgbClr val="E5F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p:restoredTop sz="94150"/>
  </p:normalViewPr>
  <p:slideViewPr>
    <p:cSldViewPr snapToGrid="0" snapToObjects="1" showGuides="1">
      <p:cViewPr varScale="1">
        <p:scale>
          <a:sx n="102" d="100"/>
          <a:sy n="102" d="100"/>
        </p:scale>
        <p:origin x="1110" y="102"/>
      </p:cViewPr>
      <p:guideLst>
        <p:guide orient="horz" pos="2160"/>
        <p:guide pos="3840"/>
      </p:guideLst>
    </p:cSldViewPr>
  </p:slideViewPr>
  <p:notesTextViewPr>
    <p:cViewPr>
      <p:scale>
        <a:sx n="65" d="100"/>
        <a:sy n="6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a Gibson" userId="2303a15e-eead-4913-91a8-b2b2278f96c3" providerId="ADAL" clId="{5278A3E9-DD12-42AC-AFBB-D6C56A5623C2}"/>
    <pc:docChg chg="modSld">
      <pc:chgData name="Bella Gibson" userId="2303a15e-eead-4913-91a8-b2b2278f96c3" providerId="ADAL" clId="{5278A3E9-DD12-42AC-AFBB-D6C56A5623C2}" dt="2026-04-06T16:01:25.503" v="0" actId="14100"/>
      <pc:docMkLst>
        <pc:docMk/>
      </pc:docMkLst>
      <pc:sldChg chg="modSp mod">
        <pc:chgData name="Bella Gibson" userId="2303a15e-eead-4913-91a8-b2b2278f96c3" providerId="ADAL" clId="{5278A3E9-DD12-42AC-AFBB-D6C56A5623C2}" dt="2026-04-06T16:01:25.503" v="0" actId="14100"/>
        <pc:sldMkLst>
          <pc:docMk/>
          <pc:sldMk cId="4253341467" sldId="383"/>
        </pc:sldMkLst>
        <pc:spChg chg="mod">
          <ac:chgData name="Bella Gibson" userId="2303a15e-eead-4913-91a8-b2b2278f96c3" providerId="ADAL" clId="{5278A3E9-DD12-42AC-AFBB-D6C56A5623C2}" dt="2026-04-06T16:01:25.503" v="0" actId="14100"/>
          <ac:spMkLst>
            <pc:docMk/>
            <pc:sldMk cId="4253341467" sldId="383"/>
            <ac:spMk id="3" creationId="{B5393DC9-02C7-1B0B-905B-4441BF7610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08FD-0CD5-9D40-B287-381FB1DAB637}"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09C48-B138-8B43-99F5-406097D30CD2}" type="slidenum">
              <a:rPr lang="en-US" smtClean="0"/>
              <a:t>‹#›</a:t>
            </a:fld>
            <a:endParaRPr lang="en-US"/>
          </a:p>
        </p:txBody>
      </p:sp>
    </p:spTree>
    <p:extLst>
      <p:ext uri="{BB962C8B-B14F-4D97-AF65-F5344CB8AC3E}">
        <p14:creationId xmlns:p14="http://schemas.microsoft.com/office/powerpoint/2010/main" val="421227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2</a:t>
            </a:fld>
            <a:endParaRPr lang="en-US"/>
          </a:p>
        </p:txBody>
      </p:sp>
    </p:spTree>
    <p:extLst>
      <p:ext uri="{BB962C8B-B14F-4D97-AF65-F5344CB8AC3E}">
        <p14:creationId xmlns:p14="http://schemas.microsoft.com/office/powerpoint/2010/main" val="25158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3</a:t>
            </a:fld>
            <a:endParaRPr lang="en-US"/>
          </a:p>
        </p:txBody>
      </p:sp>
    </p:spTree>
    <p:extLst>
      <p:ext uri="{BB962C8B-B14F-4D97-AF65-F5344CB8AC3E}">
        <p14:creationId xmlns:p14="http://schemas.microsoft.com/office/powerpoint/2010/main" val="291806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5</a:t>
            </a:fld>
            <a:endParaRPr lang="en-US"/>
          </a:p>
        </p:txBody>
      </p:sp>
    </p:spTree>
    <p:extLst>
      <p:ext uri="{BB962C8B-B14F-4D97-AF65-F5344CB8AC3E}">
        <p14:creationId xmlns:p14="http://schemas.microsoft.com/office/powerpoint/2010/main" val="1548799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descr="A close-up of a logo&#10;&#10;Description automatically generated">
            <a:extLst>
              <a:ext uri="{FF2B5EF4-FFF2-40B4-BE49-F238E27FC236}">
                <a16:creationId xmlns:a16="http://schemas.microsoft.com/office/drawing/2014/main" id="{E530A41D-69D3-5241-E500-816DB361E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
        <p:nvSpPr>
          <p:cNvPr id="4" name="TextBox 3">
            <a:extLst>
              <a:ext uri="{FF2B5EF4-FFF2-40B4-BE49-F238E27FC236}">
                <a16:creationId xmlns:a16="http://schemas.microsoft.com/office/drawing/2014/main" id="{9D1507DE-079F-39F4-49BF-B5D323A3ECD9}"/>
              </a:ext>
            </a:extLst>
          </p:cNvPr>
          <p:cNvSpPr txBox="1"/>
          <p:nvPr userDrawn="1"/>
        </p:nvSpPr>
        <p:spPr>
          <a:xfrm>
            <a:off x="623515" y="6434903"/>
            <a:ext cx="7745789" cy="21544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17132792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and Timeli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2" name="TextBox 1">
            <a:extLst>
              <a:ext uri="{FF2B5EF4-FFF2-40B4-BE49-F238E27FC236}">
                <a16:creationId xmlns:a16="http://schemas.microsoft.com/office/drawing/2014/main" id="{12658CD5-83CB-F538-FA5A-88D0366669C3}"/>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pic>
        <p:nvPicPr>
          <p:cNvPr id="4" name="Picture 3" descr="A close-up of a logo&#10;&#10;AI-generated content may be incorrect.">
            <a:extLst>
              <a:ext uri="{FF2B5EF4-FFF2-40B4-BE49-F238E27FC236}">
                <a16:creationId xmlns:a16="http://schemas.microsoft.com/office/drawing/2014/main" id="{15374BBA-BB0D-C575-BC7C-B34EF57A8C37}"/>
              </a:ext>
            </a:extLst>
          </p:cNvPr>
          <p:cNvPicPr>
            <a:picLocks noChangeAspect="1"/>
          </p:cNvPicPr>
          <p:nvPr userDrawn="1"/>
        </p:nvPicPr>
        <p:blipFill>
          <a:blip r:embed="rId3"/>
          <a:stretch>
            <a:fillRect/>
          </a:stretch>
        </p:blipFill>
        <p:spPr>
          <a:xfrm>
            <a:off x="573785" y="6369947"/>
            <a:ext cx="976153" cy="370391"/>
          </a:xfrm>
          <a:prstGeom prst="rect">
            <a:avLst/>
          </a:prstGeom>
        </p:spPr>
      </p:pic>
      <p:pic>
        <p:nvPicPr>
          <p:cNvPr id="3" name="Picture 2" descr="A graph of different types of signs&#10;&#10;Description automatically generated with medium confidence">
            <a:extLst>
              <a:ext uri="{FF2B5EF4-FFF2-40B4-BE49-F238E27FC236}">
                <a16:creationId xmlns:a16="http://schemas.microsoft.com/office/drawing/2014/main" id="{7DFC120A-E44E-F54C-1B46-6A5444DA7B0E}"/>
              </a:ext>
            </a:extLst>
          </p:cNvPr>
          <p:cNvPicPr/>
          <p:nvPr userDrawn="1"/>
        </p:nvPicPr>
        <p:blipFill rotWithShape="1">
          <a:blip r:embed="rId4"/>
          <a:srcRect r="16964"/>
          <a:stretch/>
        </p:blipFill>
        <p:spPr>
          <a:xfrm>
            <a:off x="195948" y="1125444"/>
            <a:ext cx="10123709" cy="4215825"/>
          </a:xfrm>
          <a:prstGeom prst="rect">
            <a:avLst/>
          </a:prstGeom>
        </p:spPr>
      </p:pic>
      <p:grpSp>
        <p:nvGrpSpPr>
          <p:cNvPr id="5" name="Group 4">
            <a:extLst>
              <a:ext uri="{FF2B5EF4-FFF2-40B4-BE49-F238E27FC236}">
                <a16:creationId xmlns:a16="http://schemas.microsoft.com/office/drawing/2014/main" id="{24A2D9DC-A12D-B8AF-6B6A-BCCC0241E1E0}"/>
              </a:ext>
            </a:extLst>
          </p:cNvPr>
          <p:cNvGrpSpPr/>
          <p:nvPr userDrawn="1"/>
        </p:nvGrpSpPr>
        <p:grpSpPr>
          <a:xfrm>
            <a:off x="9158824" y="2035437"/>
            <a:ext cx="2482087" cy="2482087"/>
            <a:chOff x="9390121" y="2113055"/>
            <a:chExt cx="2514210" cy="2514210"/>
          </a:xfrm>
        </p:grpSpPr>
        <p:sp>
          <p:nvSpPr>
            <p:cNvPr id="6" name="Oval 5">
              <a:extLst>
                <a:ext uri="{FF2B5EF4-FFF2-40B4-BE49-F238E27FC236}">
                  <a16:creationId xmlns:a16="http://schemas.microsoft.com/office/drawing/2014/main" id="{03F0A507-6B16-8FE9-5FA0-F8FAEBADAC53}"/>
                </a:ext>
              </a:extLst>
            </p:cNvPr>
            <p:cNvSpPr/>
            <p:nvPr/>
          </p:nvSpPr>
          <p:spPr>
            <a:xfrm>
              <a:off x="9390121" y="2113055"/>
              <a:ext cx="2514210" cy="2514210"/>
            </a:xfrm>
            <a:prstGeom prst="ellipse">
              <a:avLst/>
            </a:prstGeom>
            <a:solidFill>
              <a:srgbClr val="1D5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a:extLst>
                <a:ext uri="{FF2B5EF4-FFF2-40B4-BE49-F238E27FC236}">
                  <a16:creationId xmlns:a16="http://schemas.microsoft.com/office/drawing/2014/main" id="{C6A6BFC7-E571-17E0-E00A-33C5B206F56B}"/>
                </a:ext>
              </a:extLst>
            </p:cNvPr>
            <p:cNvPicPr/>
            <p:nvPr/>
          </p:nvPicPr>
          <p:blipFill>
            <a:blip r:embed="rId5" cstate="screen">
              <a:extLst>
                <a:ext uri="{28A0092B-C50C-407E-A947-70E740481C1C}">
                  <a14:useLocalDpi xmlns:a14="http://schemas.microsoft.com/office/drawing/2010/main"/>
                </a:ext>
              </a:extLst>
            </a:blip>
            <a:stretch>
              <a:fillRect/>
            </a:stretch>
          </p:blipFill>
          <p:spPr>
            <a:xfrm>
              <a:off x="9637015" y="2828338"/>
              <a:ext cx="2020421" cy="767534"/>
            </a:xfrm>
            <a:prstGeom prst="rect">
              <a:avLst/>
            </a:prstGeom>
          </p:spPr>
        </p:pic>
      </p:grpSp>
      <p:sp>
        <p:nvSpPr>
          <p:cNvPr id="8" name="Rectangle 7">
            <a:extLst>
              <a:ext uri="{FF2B5EF4-FFF2-40B4-BE49-F238E27FC236}">
                <a16:creationId xmlns:a16="http://schemas.microsoft.com/office/drawing/2014/main" id="{7A75B389-B81C-9863-B900-CB7AEC74F101}"/>
              </a:ext>
            </a:extLst>
          </p:cNvPr>
          <p:cNvSpPr/>
          <p:nvPr userDrawn="1"/>
        </p:nvSpPr>
        <p:spPr>
          <a:xfrm>
            <a:off x="11328675" y="3120445"/>
            <a:ext cx="106536" cy="112911"/>
          </a:xfrm>
          <a:prstGeom prst="rect">
            <a:avLst/>
          </a:prstGeom>
          <a:solidFill>
            <a:srgbClr val="1D5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51000BF-ECC3-DEEE-9DDD-CD464A9A37E0}"/>
              </a:ext>
            </a:extLst>
          </p:cNvPr>
          <p:cNvSpPr txBox="1"/>
          <p:nvPr userDrawn="1"/>
        </p:nvSpPr>
        <p:spPr>
          <a:xfrm>
            <a:off x="11248596" y="3106764"/>
            <a:ext cx="167660" cy="153888"/>
          </a:xfrm>
          <a:prstGeom prst="rect">
            <a:avLst/>
          </a:prstGeom>
          <a:noFill/>
        </p:spPr>
        <p:txBody>
          <a:bodyPr wrap="square" rtlCol="0">
            <a:spAutoFit/>
          </a:bodyPr>
          <a:lstStyle/>
          <a:p>
            <a:r>
              <a:rPr lang="en-US" sz="400" dirty="0">
                <a:solidFill>
                  <a:schemeClr val="bg1"/>
                </a:solidFill>
              </a:rPr>
              <a:t>®</a:t>
            </a:r>
          </a:p>
        </p:txBody>
      </p:sp>
      <p:sp>
        <p:nvSpPr>
          <p:cNvPr id="9" name="Slide Number Placeholder 5">
            <a:extLst>
              <a:ext uri="{FF2B5EF4-FFF2-40B4-BE49-F238E27FC236}">
                <a16:creationId xmlns:a16="http://schemas.microsoft.com/office/drawing/2014/main" id="{05791BC4-C7E3-A81B-99BA-4F47805ACD09}"/>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1241103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lumns">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F898B591-7F0C-8983-0647-70805A25359C}"/>
              </a:ext>
            </a:extLst>
          </p:cNvPr>
          <p:cNvGrpSpPr/>
          <p:nvPr userDrawn="1"/>
        </p:nvGrpSpPr>
        <p:grpSpPr>
          <a:xfrm>
            <a:off x="367058" y="1379527"/>
            <a:ext cx="3573062" cy="4466959"/>
            <a:chOff x="367058" y="1379527"/>
            <a:chExt cx="3573062" cy="4466959"/>
          </a:xfrm>
        </p:grpSpPr>
        <p:sp>
          <p:nvSpPr>
            <p:cNvPr id="6" name="Round Single Corner Rectangle 5">
              <a:extLst>
                <a:ext uri="{FF2B5EF4-FFF2-40B4-BE49-F238E27FC236}">
                  <a16:creationId xmlns:a16="http://schemas.microsoft.com/office/drawing/2014/main" id="{0C973431-F41E-2278-493B-90574FB6C1A9}"/>
                </a:ext>
              </a:extLst>
            </p:cNvPr>
            <p:cNvSpPr/>
            <p:nvPr/>
          </p:nvSpPr>
          <p:spPr>
            <a:xfrm>
              <a:off x="367060" y="1379527"/>
              <a:ext cx="3573060" cy="3476039"/>
            </a:xfrm>
            <a:prstGeom prst="round1Rect">
              <a:avLst>
                <a:gd name="adj" fmla="val 13313"/>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ingle Corner Rectangle 6">
              <a:extLst>
                <a:ext uri="{FF2B5EF4-FFF2-40B4-BE49-F238E27FC236}">
                  <a16:creationId xmlns:a16="http://schemas.microsoft.com/office/drawing/2014/main" id="{3268435F-5ABD-5D1E-4EDB-487F4C240684}"/>
                </a:ext>
              </a:extLst>
            </p:cNvPr>
            <p:cNvSpPr/>
            <p:nvPr/>
          </p:nvSpPr>
          <p:spPr>
            <a:xfrm>
              <a:off x="367058" y="1379527"/>
              <a:ext cx="3573060" cy="1700745"/>
            </a:xfrm>
            <a:prstGeom prst="round1Rect">
              <a:avLst>
                <a:gd name="adj" fmla="val 27433"/>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ingle Corner Rectangle 7">
              <a:extLst>
                <a:ext uri="{FF2B5EF4-FFF2-40B4-BE49-F238E27FC236}">
                  <a16:creationId xmlns:a16="http://schemas.microsoft.com/office/drawing/2014/main" id="{E34A1B7A-8EC4-1FC7-A237-3DFA8A212046}"/>
                </a:ext>
              </a:extLst>
            </p:cNvPr>
            <p:cNvSpPr/>
            <p:nvPr/>
          </p:nvSpPr>
          <p:spPr>
            <a:xfrm flipH="1" flipV="1">
              <a:off x="367058" y="2080401"/>
              <a:ext cx="3573061" cy="3766085"/>
            </a:xfrm>
            <a:prstGeom prst="round1Rect">
              <a:avLst>
                <a:gd name="adj" fmla="val 14930"/>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94DDB8E8-F22C-B059-F9D5-FE947D3140F4}"/>
              </a:ext>
            </a:extLst>
          </p:cNvPr>
          <p:cNvGrpSpPr/>
          <p:nvPr userDrawn="1"/>
        </p:nvGrpSpPr>
        <p:grpSpPr>
          <a:xfrm>
            <a:off x="4309468" y="1379527"/>
            <a:ext cx="3573062" cy="4466960"/>
            <a:chOff x="4309468" y="1379527"/>
            <a:chExt cx="3573062" cy="4466960"/>
          </a:xfrm>
        </p:grpSpPr>
        <p:sp>
          <p:nvSpPr>
            <p:cNvPr id="10" name="Round Single Corner Rectangle 9">
              <a:extLst>
                <a:ext uri="{FF2B5EF4-FFF2-40B4-BE49-F238E27FC236}">
                  <a16:creationId xmlns:a16="http://schemas.microsoft.com/office/drawing/2014/main" id="{34351624-DCF9-1DFE-90C8-430EED67956E}"/>
                </a:ext>
              </a:extLst>
            </p:cNvPr>
            <p:cNvSpPr/>
            <p:nvPr userDrawn="1"/>
          </p:nvSpPr>
          <p:spPr>
            <a:xfrm>
              <a:off x="4309470" y="1379527"/>
              <a:ext cx="3573060" cy="3476039"/>
            </a:xfrm>
            <a:prstGeom prst="round1Rect">
              <a:avLst>
                <a:gd name="adj" fmla="val 13313"/>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Single Corner Rectangle 10">
              <a:extLst>
                <a:ext uri="{FF2B5EF4-FFF2-40B4-BE49-F238E27FC236}">
                  <a16:creationId xmlns:a16="http://schemas.microsoft.com/office/drawing/2014/main" id="{2F5581F9-507B-15CC-1103-2B01C8E9474E}"/>
                </a:ext>
              </a:extLst>
            </p:cNvPr>
            <p:cNvSpPr/>
            <p:nvPr userDrawn="1"/>
          </p:nvSpPr>
          <p:spPr>
            <a:xfrm>
              <a:off x="4309468" y="1379527"/>
              <a:ext cx="3573060" cy="1700745"/>
            </a:xfrm>
            <a:prstGeom prst="round1Rect">
              <a:avLst>
                <a:gd name="adj" fmla="val 27433"/>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Single Corner Rectangle 11">
              <a:extLst>
                <a:ext uri="{FF2B5EF4-FFF2-40B4-BE49-F238E27FC236}">
                  <a16:creationId xmlns:a16="http://schemas.microsoft.com/office/drawing/2014/main" id="{96868531-1CD4-2D4E-EB69-987B8F408DA9}"/>
                </a:ext>
              </a:extLst>
            </p:cNvPr>
            <p:cNvSpPr/>
            <p:nvPr userDrawn="1"/>
          </p:nvSpPr>
          <p:spPr>
            <a:xfrm flipH="1" flipV="1">
              <a:off x="4309468" y="2080403"/>
              <a:ext cx="3573061" cy="3766084"/>
            </a:xfrm>
            <a:prstGeom prst="round1Rect">
              <a:avLst>
                <a:gd name="adj" fmla="val 14930"/>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AF8C47D0-FD0F-896F-B908-09834AC48F6B}"/>
              </a:ext>
            </a:extLst>
          </p:cNvPr>
          <p:cNvGrpSpPr/>
          <p:nvPr userDrawn="1"/>
        </p:nvGrpSpPr>
        <p:grpSpPr>
          <a:xfrm>
            <a:off x="8251877" y="1379527"/>
            <a:ext cx="3573062" cy="4466960"/>
            <a:chOff x="8251877" y="1379527"/>
            <a:chExt cx="3573062" cy="4466960"/>
          </a:xfrm>
        </p:grpSpPr>
        <p:sp>
          <p:nvSpPr>
            <p:cNvPr id="14" name="Round Single Corner Rectangle 13">
              <a:extLst>
                <a:ext uri="{FF2B5EF4-FFF2-40B4-BE49-F238E27FC236}">
                  <a16:creationId xmlns:a16="http://schemas.microsoft.com/office/drawing/2014/main" id="{40140BD6-444F-CD15-84D8-6F86088A19EE}"/>
                </a:ext>
              </a:extLst>
            </p:cNvPr>
            <p:cNvSpPr/>
            <p:nvPr userDrawn="1"/>
          </p:nvSpPr>
          <p:spPr>
            <a:xfrm>
              <a:off x="8251879" y="1379527"/>
              <a:ext cx="3573060" cy="3476039"/>
            </a:xfrm>
            <a:prstGeom prst="round1Rect">
              <a:avLst>
                <a:gd name="adj" fmla="val 13313"/>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 Single Corner Rectangle 14">
              <a:extLst>
                <a:ext uri="{FF2B5EF4-FFF2-40B4-BE49-F238E27FC236}">
                  <a16:creationId xmlns:a16="http://schemas.microsoft.com/office/drawing/2014/main" id="{D4FDB4AF-93C2-9301-BCEE-32317937FEE9}"/>
                </a:ext>
              </a:extLst>
            </p:cNvPr>
            <p:cNvSpPr/>
            <p:nvPr userDrawn="1"/>
          </p:nvSpPr>
          <p:spPr>
            <a:xfrm>
              <a:off x="8251877" y="1379527"/>
              <a:ext cx="3573060" cy="1700745"/>
            </a:xfrm>
            <a:prstGeom prst="round1Rect">
              <a:avLst>
                <a:gd name="adj" fmla="val 27433"/>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ingle Corner Rectangle 15">
              <a:extLst>
                <a:ext uri="{FF2B5EF4-FFF2-40B4-BE49-F238E27FC236}">
                  <a16:creationId xmlns:a16="http://schemas.microsoft.com/office/drawing/2014/main" id="{964548EF-594F-8F42-AC42-86D95F31074D}"/>
                </a:ext>
              </a:extLst>
            </p:cNvPr>
            <p:cNvSpPr/>
            <p:nvPr userDrawn="1"/>
          </p:nvSpPr>
          <p:spPr>
            <a:xfrm flipH="1" flipV="1">
              <a:off x="8251877" y="2066501"/>
              <a:ext cx="3573061" cy="3779986"/>
            </a:xfrm>
            <a:prstGeom prst="round1Rect">
              <a:avLst>
                <a:gd name="adj" fmla="val 14930"/>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Straight Connector 16">
            <a:extLst>
              <a:ext uri="{FF2B5EF4-FFF2-40B4-BE49-F238E27FC236}">
                <a16:creationId xmlns:a16="http://schemas.microsoft.com/office/drawing/2014/main" id="{8A7BAF07-6711-3727-8B99-CE96887DD632}"/>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itle 6">
            <a:extLst>
              <a:ext uri="{FF2B5EF4-FFF2-40B4-BE49-F238E27FC236}">
                <a16:creationId xmlns:a16="http://schemas.microsoft.com/office/drawing/2014/main" id="{2C2A3395-A1DE-AFB6-4205-1FA1E822FD5B}"/>
              </a:ext>
            </a:extLst>
          </p:cNvPr>
          <p:cNvSpPr>
            <a:spLocks noGrp="1"/>
          </p:cNvSpPr>
          <p:nvPr userDrawn="1">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pic>
        <p:nvPicPr>
          <p:cNvPr id="21" name="Picture 20" descr="A person wearing a headset and a computer&#10;&#10;AI-generated content may be incorrect.">
            <a:extLst>
              <a:ext uri="{FF2B5EF4-FFF2-40B4-BE49-F238E27FC236}">
                <a16:creationId xmlns:a16="http://schemas.microsoft.com/office/drawing/2014/main" id="{97D6AB1C-DDEA-740E-654A-57F7B95ADE46}"/>
              </a:ext>
            </a:extLst>
          </p:cNvPr>
          <p:cNvPicPr>
            <a:picLocks noChangeAspect="1"/>
          </p:cNvPicPr>
          <p:nvPr userDrawn="1"/>
        </p:nvPicPr>
        <p:blipFill>
          <a:blip r:embed="rId2"/>
          <a:srcRect t="92255"/>
          <a:stretch/>
        </p:blipFill>
        <p:spPr>
          <a:xfrm>
            <a:off x="0" y="6347230"/>
            <a:ext cx="12192000" cy="531090"/>
          </a:xfrm>
          <a:prstGeom prst="rect">
            <a:avLst/>
          </a:prstGeom>
        </p:spPr>
      </p:pic>
      <p:sp>
        <p:nvSpPr>
          <p:cNvPr id="22" name="TextBox 21">
            <a:extLst>
              <a:ext uri="{FF2B5EF4-FFF2-40B4-BE49-F238E27FC236}">
                <a16:creationId xmlns:a16="http://schemas.microsoft.com/office/drawing/2014/main" id="{BB135738-30D8-76EA-EB70-F7E3FE533138}"/>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
        <p:nvSpPr>
          <p:cNvPr id="33" name="Text Placeholder 19">
            <a:extLst>
              <a:ext uri="{FF2B5EF4-FFF2-40B4-BE49-F238E27FC236}">
                <a16:creationId xmlns:a16="http://schemas.microsoft.com/office/drawing/2014/main" id="{3965800E-EDCB-7065-33E4-DDCE7C6921DB}"/>
              </a:ext>
            </a:extLst>
          </p:cNvPr>
          <p:cNvSpPr>
            <a:spLocks noGrp="1"/>
          </p:cNvSpPr>
          <p:nvPr userDrawn="1">
            <p:ph type="body" sz="quarter" idx="13"/>
          </p:nvPr>
        </p:nvSpPr>
        <p:spPr>
          <a:xfrm>
            <a:off x="499138" y="2191237"/>
            <a:ext cx="3309937" cy="3528246"/>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9">
            <a:extLst>
              <a:ext uri="{FF2B5EF4-FFF2-40B4-BE49-F238E27FC236}">
                <a16:creationId xmlns:a16="http://schemas.microsoft.com/office/drawing/2014/main" id="{4704827A-2BCC-44C4-2C84-9E54E8C57971}"/>
              </a:ext>
            </a:extLst>
          </p:cNvPr>
          <p:cNvSpPr>
            <a:spLocks noGrp="1"/>
          </p:cNvSpPr>
          <p:nvPr userDrawn="1">
            <p:ph type="body" sz="quarter" idx="14"/>
          </p:nvPr>
        </p:nvSpPr>
        <p:spPr>
          <a:xfrm>
            <a:off x="4446596" y="2191237"/>
            <a:ext cx="3309937" cy="3528246"/>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19">
            <a:extLst>
              <a:ext uri="{FF2B5EF4-FFF2-40B4-BE49-F238E27FC236}">
                <a16:creationId xmlns:a16="http://schemas.microsoft.com/office/drawing/2014/main" id="{F026CD6E-223E-E460-7741-257548C31BC4}"/>
              </a:ext>
            </a:extLst>
          </p:cNvPr>
          <p:cNvSpPr>
            <a:spLocks noGrp="1"/>
          </p:cNvSpPr>
          <p:nvPr userDrawn="1">
            <p:ph type="body" sz="quarter" idx="15"/>
          </p:nvPr>
        </p:nvSpPr>
        <p:spPr>
          <a:xfrm>
            <a:off x="8396445" y="2191237"/>
            <a:ext cx="3309937" cy="3528246"/>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44">
            <a:extLst>
              <a:ext uri="{FF2B5EF4-FFF2-40B4-BE49-F238E27FC236}">
                <a16:creationId xmlns:a16="http://schemas.microsoft.com/office/drawing/2014/main" id="{4842128F-73DB-07A6-63AE-9F060A6554DD}"/>
              </a:ext>
            </a:extLst>
          </p:cNvPr>
          <p:cNvSpPr>
            <a:spLocks noGrp="1"/>
          </p:cNvSpPr>
          <p:nvPr userDrawn="1">
            <p:ph type="body" sz="quarter" idx="16"/>
          </p:nvPr>
        </p:nvSpPr>
        <p:spPr>
          <a:xfrm>
            <a:off x="505455" y="1588663"/>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37" name="Text Placeholder 44">
            <a:extLst>
              <a:ext uri="{FF2B5EF4-FFF2-40B4-BE49-F238E27FC236}">
                <a16:creationId xmlns:a16="http://schemas.microsoft.com/office/drawing/2014/main" id="{9F579962-5BEF-6B7A-5E78-58C91036A76D}"/>
              </a:ext>
            </a:extLst>
          </p:cNvPr>
          <p:cNvSpPr>
            <a:spLocks noGrp="1"/>
          </p:cNvSpPr>
          <p:nvPr userDrawn="1">
            <p:ph type="body" sz="quarter" idx="17"/>
          </p:nvPr>
        </p:nvSpPr>
        <p:spPr>
          <a:xfrm>
            <a:off x="4434984" y="1588663"/>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38" name="Text Placeholder 44">
            <a:extLst>
              <a:ext uri="{FF2B5EF4-FFF2-40B4-BE49-F238E27FC236}">
                <a16:creationId xmlns:a16="http://schemas.microsoft.com/office/drawing/2014/main" id="{461354B8-22BB-A107-5C8E-09A707432E63}"/>
              </a:ext>
            </a:extLst>
          </p:cNvPr>
          <p:cNvSpPr>
            <a:spLocks noGrp="1"/>
          </p:cNvSpPr>
          <p:nvPr userDrawn="1">
            <p:ph type="body" sz="quarter" idx="18"/>
          </p:nvPr>
        </p:nvSpPr>
        <p:spPr>
          <a:xfrm>
            <a:off x="8400371" y="1588663"/>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pic>
        <p:nvPicPr>
          <p:cNvPr id="43" name="Picture 42" descr="A close-up of a logo&#10;&#10;AI-generated content may be incorrect.">
            <a:extLst>
              <a:ext uri="{FF2B5EF4-FFF2-40B4-BE49-F238E27FC236}">
                <a16:creationId xmlns:a16="http://schemas.microsoft.com/office/drawing/2014/main" id="{E59A43F1-A3FA-C943-378F-B63482119BAB}"/>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3436389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ortfolio Graph">
    <p:spTree>
      <p:nvGrpSpPr>
        <p:cNvPr id="1" name=""/>
        <p:cNvGrpSpPr/>
        <p:nvPr/>
      </p:nvGrpSpPr>
      <p:grpSpPr>
        <a:xfrm>
          <a:off x="0" y="0"/>
          <a:ext cx="0" cy="0"/>
          <a:chOff x="0" y="0"/>
          <a:chExt cx="0" cy="0"/>
        </a:xfrm>
      </p:grpSpPr>
      <p:pic>
        <p:nvPicPr>
          <p:cNvPr id="3" name="Picture 2" descr="A close-up of a table&#10;&#10;AI-generated content may be incorrect.">
            <a:extLst>
              <a:ext uri="{FF2B5EF4-FFF2-40B4-BE49-F238E27FC236}">
                <a16:creationId xmlns:a16="http://schemas.microsoft.com/office/drawing/2014/main" id="{2ABAE39A-2D62-250E-AA61-532383C05F70}"/>
              </a:ext>
            </a:extLst>
          </p:cNvPr>
          <p:cNvPicPr/>
          <p:nvPr userDrawn="1"/>
        </p:nvPicPr>
        <p:blipFill>
          <a:blip r:embed="rId2"/>
          <a:srcRect t="2290" r="4091"/>
          <a:stretch/>
        </p:blipFill>
        <p:spPr>
          <a:xfrm>
            <a:off x="689069" y="368969"/>
            <a:ext cx="11323492" cy="6489031"/>
          </a:xfrm>
          <a:prstGeom prst="rect">
            <a:avLst/>
          </a:prstGeom>
        </p:spPr>
      </p:pic>
      <p:pic>
        <p:nvPicPr>
          <p:cNvPr id="5" name="Picture 4">
            <a:extLst>
              <a:ext uri="{FF2B5EF4-FFF2-40B4-BE49-F238E27FC236}">
                <a16:creationId xmlns:a16="http://schemas.microsoft.com/office/drawing/2014/main" id="{5AE83FE5-FB84-E500-6886-41E9EAD1B5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79891" y="5996435"/>
            <a:ext cx="1046868" cy="508226"/>
          </a:xfrm>
          <a:prstGeom prst="rect">
            <a:avLst/>
          </a:prstGeom>
        </p:spPr>
      </p:pic>
      <p:sp>
        <p:nvSpPr>
          <p:cNvPr id="6" name="TextBox 5">
            <a:extLst>
              <a:ext uri="{FF2B5EF4-FFF2-40B4-BE49-F238E27FC236}">
                <a16:creationId xmlns:a16="http://schemas.microsoft.com/office/drawing/2014/main" id="{F4BC4F0D-745C-5225-492D-CD1737FE84A3}"/>
              </a:ext>
            </a:extLst>
          </p:cNvPr>
          <p:cNvSpPr txBox="1"/>
          <p:nvPr userDrawn="1"/>
        </p:nvSpPr>
        <p:spPr>
          <a:xfrm>
            <a:off x="594518" y="538873"/>
            <a:ext cx="1793227" cy="830997"/>
          </a:xfrm>
          <a:prstGeom prst="rect">
            <a:avLst/>
          </a:prstGeom>
          <a:noFill/>
        </p:spPr>
        <p:txBody>
          <a:bodyPr wrap="square" rtlCol="0">
            <a:spAutoFit/>
          </a:bodyPr>
          <a:lstStyle/>
          <a:p>
            <a:r>
              <a:rPr lang="en-US" sz="1600" b="1" dirty="0">
                <a:solidFill>
                  <a:srgbClr val="008557"/>
                </a:solidFill>
              </a:rPr>
              <a:t>Our</a:t>
            </a:r>
          </a:p>
          <a:p>
            <a:r>
              <a:rPr lang="en-US" sz="1600" b="1" dirty="0">
                <a:solidFill>
                  <a:srgbClr val="008557"/>
                </a:solidFill>
              </a:rPr>
              <a:t>Unparalleled</a:t>
            </a:r>
          </a:p>
          <a:p>
            <a:r>
              <a:rPr lang="en-US" sz="1600" b="1" dirty="0">
                <a:solidFill>
                  <a:srgbClr val="008557"/>
                </a:solidFill>
              </a:rPr>
              <a:t>Portfolio:</a:t>
            </a:r>
          </a:p>
        </p:txBody>
      </p:sp>
    </p:spTree>
    <p:extLst>
      <p:ext uri="{BB962C8B-B14F-4D97-AF65-F5344CB8AC3E}">
        <p14:creationId xmlns:p14="http://schemas.microsoft.com/office/powerpoint/2010/main" val="849171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eft Gradient Text">
    <p:spTree>
      <p:nvGrpSpPr>
        <p:cNvPr id="1" name=""/>
        <p:cNvGrpSpPr/>
        <p:nvPr/>
      </p:nvGrpSpPr>
      <p:grpSpPr>
        <a:xfrm>
          <a:off x="0" y="0"/>
          <a:ext cx="0" cy="0"/>
          <a:chOff x="0" y="0"/>
          <a:chExt cx="0" cy="0"/>
        </a:xfrm>
      </p:grpSpPr>
      <p:pic>
        <p:nvPicPr>
          <p:cNvPr id="5" name="Picture 4" descr="A blue and green background with white squares&#10;&#10;AI-generated content may be incorrect.">
            <a:extLst>
              <a:ext uri="{FF2B5EF4-FFF2-40B4-BE49-F238E27FC236}">
                <a16:creationId xmlns:a16="http://schemas.microsoft.com/office/drawing/2014/main" id="{A33DACA3-0CEF-423A-CB57-B8B0D9F1641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6" name="Title 6">
            <a:extLst>
              <a:ext uri="{FF2B5EF4-FFF2-40B4-BE49-F238E27FC236}">
                <a16:creationId xmlns:a16="http://schemas.microsoft.com/office/drawing/2014/main" id="{8DBB30FF-71ED-979E-645B-AEA551AC8AAE}"/>
              </a:ext>
            </a:extLst>
          </p:cNvPr>
          <p:cNvSpPr>
            <a:spLocks noGrp="1"/>
          </p:cNvSpPr>
          <p:nvPr>
            <p:ph type="title"/>
          </p:nvPr>
        </p:nvSpPr>
        <p:spPr>
          <a:xfrm>
            <a:off x="522219" y="274154"/>
            <a:ext cx="10515600" cy="813766"/>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8AB1CAA-76A3-19A6-071F-D608DDE55EFC}"/>
              </a:ext>
            </a:extLst>
          </p:cNvPr>
          <p:cNvSpPr>
            <a:spLocks noGrp="1"/>
          </p:cNvSpPr>
          <p:nvPr>
            <p:ph idx="1" hasCustomPrompt="1"/>
          </p:nvPr>
        </p:nvSpPr>
        <p:spPr>
          <a:xfrm>
            <a:off x="278195" y="1875440"/>
            <a:ext cx="6075308" cy="3848100"/>
          </a:xfrm>
        </p:spPr>
        <p:txBody>
          <a:bodyPr>
            <a:normAutofit/>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A3614C58-2F7A-4F28-B01D-1094BF77843F}"/>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
        <p:nvSpPr>
          <p:cNvPr id="10" name="Picture Placeholder 15">
            <a:extLst>
              <a:ext uri="{FF2B5EF4-FFF2-40B4-BE49-F238E27FC236}">
                <a16:creationId xmlns:a16="http://schemas.microsoft.com/office/drawing/2014/main" id="{AC7E10FD-C89D-E718-9492-602636D412D4}"/>
              </a:ext>
            </a:extLst>
          </p:cNvPr>
          <p:cNvSpPr>
            <a:spLocks noGrp="1"/>
          </p:cNvSpPr>
          <p:nvPr>
            <p:ph type="pic" sz="quarter" idx="10"/>
          </p:nvPr>
        </p:nvSpPr>
        <p:spPr>
          <a:xfrm flipH="1">
            <a:off x="7451614" y="1695450"/>
            <a:ext cx="4740386" cy="4076700"/>
          </a:xfrm>
          <a:prstGeom prst="round2DiagRect">
            <a:avLst>
              <a:gd name="adj1" fmla="val 10844"/>
              <a:gd name="adj2" fmla="val 0"/>
            </a:avLst>
          </a:prstGeom>
        </p:spPr>
        <p:txBody>
          <a:bodyPr/>
          <a:lstStyle/>
          <a:p>
            <a:r>
              <a:rPr lang="en-US"/>
              <a:t>Click icon to add picture</a:t>
            </a:r>
          </a:p>
        </p:txBody>
      </p:sp>
    </p:spTree>
    <p:extLst>
      <p:ext uri="{BB962C8B-B14F-4D97-AF65-F5344CB8AC3E}">
        <p14:creationId xmlns:p14="http://schemas.microsoft.com/office/powerpoint/2010/main" val="382901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ight Gradient Text">
    <p:spTree>
      <p:nvGrpSpPr>
        <p:cNvPr id="1" name=""/>
        <p:cNvGrpSpPr/>
        <p:nvPr/>
      </p:nvGrpSpPr>
      <p:grpSpPr>
        <a:xfrm>
          <a:off x="0" y="0"/>
          <a:ext cx="0" cy="0"/>
          <a:chOff x="0" y="0"/>
          <a:chExt cx="0" cy="0"/>
        </a:xfrm>
      </p:grpSpPr>
      <p:pic>
        <p:nvPicPr>
          <p:cNvPr id="3" name="Picture 2" descr="A blue and green background with squares&#10;&#10;AI-generated content may be incorrect.">
            <a:extLst>
              <a:ext uri="{FF2B5EF4-FFF2-40B4-BE49-F238E27FC236}">
                <a16:creationId xmlns:a16="http://schemas.microsoft.com/office/drawing/2014/main" id="{1B183C98-5A93-30A7-CBF0-6106F58DC6D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itle 6">
            <a:extLst>
              <a:ext uri="{FF2B5EF4-FFF2-40B4-BE49-F238E27FC236}">
                <a16:creationId xmlns:a16="http://schemas.microsoft.com/office/drawing/2014/main" id="{AF75A434-8E32-E887-64BA-DBBD3E6CEDAB}"/>
              </a:ext>
            </a:extLst>
          </p:cNvPr>
          <p:cNvSpPr>
            <a:spLocks noGrp="1"/>
          </p:cNvSpPr>
          <p:nvPr>
            <p:ph type="title"/>
          </p:nvPr>
        </p:nvSpPr>
        <p:spPr>
          <a:xfrm>
            <a:off x="522219" y="274154"/>
            <a:ext cx="10515600" cy="813766"/>
          </a:xfrm>
        </p:spPr>
        <p:txBody>
          <a:bodyPr/>
          <a:lstStyle>
            <a:lvl1pPr>
              <a:defRPr>
                <a:solidFill>
                  <a:schemeClr val="bg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807C740-AE57-C2E8-B2AA-8B75D9112FAF}"/>
              </a:ext>
            </a:extLst>
          </p:cNvPr>
          <p:cNvSpPr>
            <a:spLocks noGrp="1"/>
          </p:cNvSpPr>
          <p:nvPr>
            <p:ph idx="1" hasCustomPrompt="1"/>
          </p:nvPr>
        </p:nvSpPr>
        <p:spPr>
          <a:xfrm>
            <a:off x="5906147" y="1875440"/>
            <a:ext cx="6075308" cy="3848100"/>
          </a:xfrm>
        </p:spPr>
        <p:txBody>
          <a:bodyPr>
            <a:normAutofit/>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F238EE24-11F3-C8A3-CD48-33CA13F2A3F2}"/>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
        <p:nvSpPr>
          <p:cNvPr id="10" name="Picture Placeholder 15">
            <a:extLst>
              <a:ext uri="{FF2B5EF4-FFF2-40B4-BE49-F238E27FC236}">
                <a16:creationId xmlns:a16="http://schemas.microsoft.com/office/drawing/2014/main" id="{1DBB9187-736A-3972-FC80-3C41ED34F6ED}"/>
              </a:ext>
            </a:extLst>
          </p:cNvPr>
          <p:cNvSpPr>
            <a:spLocks noGrp="1"/>
          </p:cNvSpPr>
          <p:nvPr>
            <p:ph type="pic" sz="quarter" idx="10"/>
          </p:nvPr>
        </p:nvSpPr>
        <p:spPr>
          <a:xfrm>
            <a:off x="0" y="1682179"/>
            <a:ext cx="4740386" cy="4076700"/>
          </a:xfrm>
          <a:prstGeom prst="round2DiagRect">
            <a:avLst>
              <a:gd name="adj1" fmla="val 10844"/>
              <a:gd name="adj2" fmla="val 0"/>
            </a:avLst>
          </a:prstGeom>
        </p:spPr>
        <p:txBody>
          <a:bodyPr/>
          <a:lstStyle/>
          <a:p>
            <a:r>
              <a:rPr lang="en-US"/>
              <a:t>Click icon to add picture</a:t>
            </a:r>
          </a:p>
        </p:txBody>
      </p:sp>
    </p:spTree>
    <p:extLst>
      <p:ext uri="{BB962C8B-B14F-4D97-AF65-F5344CB8AC3E}">
        <p14:creationId xmlns:p14="http://schemas.microsoft.com/office/powerpoint/2010/main" val="3402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lobal Footpri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2" name="TextBox 1">
            <a:extLst>
              <a:ext uri="{FF2B5EF4-FFF2-40B4-BE49-F238E27FC236}">
                <a16:creationId xmlns:a16="http://schemas.microsoft.com/office/drawing/2014/main" id="{12658CD5-83CB-F538-FA5A-88D0366669C3}"/>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pic>
        <p:nvPicPr>
          <p:cNvPr id="4" name="Picture 3" descr="A close-up of a logo&#10;&#10;AI-generated content may be incorrect.">
            <a:extLst>
              <a:ext uri="{FF2B5EF4-FFF2-40B4-BE49-F238E27FC236}">
                <a16:creationId xmlns:a16="http://schemas.microsoft.com/office/drawing/2014/main" id="{15374BBA-BB0D-C575-BC7C-B34EF57A8C37}"/>
              </a:ext>
            </a:extLst>
          </p:cNvPr>
          <p:cNvPicPr>
            <a:picLocks noChangeAspect="1"/>
          </p:cNvPicPr>
          <p:nvPr userDrawn="1"/>
        </p:nvPicPr>
        <p:blipFill>
          <a:blip r:embed="rId3"/>
          <a:stretch>
            <a:fillRect/>
          </a:stretch>
        </p:blipFill>
        <p:spPr>
          <a:xfrm>
            <a:off x="573785" y="6369947"/>
            <a:ext cx="976153" cy="370391"/>
          </a:xfrm>
          <a:prstGeom prst="rect">
            <a:avLst/>
          </a:prstGeom>
        </p:spPr>
      </p:pic>
      <p:sp>
        <p:nvSpPr>
          <p:cNvPr id="3" name="TextBox 2">
            <a:extLst>
              <a:ext uri="{FF2B5EF4-FFF2-40B4-BE49-F238E27FC236}">
                <a16:creationId xmlns:a16="http://schemas.microsoft.com/office/drawing/2014/main" id="{C6EBF510-1367-11D8-1D41-631CEF80FD19}"/>
              </a:ext>
            </a:extLst>
          </p:cNvPr>
          <p:cNvSpPr txBox="1"/>
          <p:nvPr userDrawn="1"/>
        </p:nvSpPr>
        <p:spPr>
          <a:xfrm>
            <a:off x="9178883" y="989002"/>
            <a:ext cx="2813247" cy="1792798"/>
          </a:xfrm>
          <a:prstGeom prst="rect">
            <a:avLst/>
          </a:prstGeom>
          <a:noFill/>
        </p:spPr>
        <p:txBody>
          <a:bodyPr wrap="square" rtlCol="0">
            <a:spAutoFit/>
          </a:bodyPr>
          <a:lstStyle/>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Global Manufacturing Sites</a:t>
            </a:r>
          </a:p>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Manufacturing Sq. Ft.</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Global Distribution Sites</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Innovation Centers</a:t>
            </a:r>
          </a:p>
        </p:txBody>
      </p:sp>
      <p:sp>
        <p:nvSpPr>
          <p:cNvPr id="5" name="Title 2">
            <a:extLst>
              <a:ext uri="{FF2B5EF4-FFF2-40B4-BE49-F238E27FC236}">
                <a16:creationId xmlns:a16="http://schemas.microsoft.com/office/drawing/2014/main" id="{E96EF95E-F162-7C51-0536-2FAB4B5B1750}"/>
              </a:ext>
            </a:extLst>
          </p:cNvPr>
          <p:cNvSpPr txBox="1">
            <a:spLocks/>
          </p:cNvSpPr>
          <p:nvPr userDrawn="1"/>
        </p:nvSpPr>
        <p:spPr>
          <a:xfrm>
            <a:off x="611341" y="228625"/>
            <a:ext cx="8958943" cy="474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sz="2400" b="1" dirty="0">
                <a:solidFill>
                  <a:srgbClr val="1D51A4"/>
                </a:solidFill>
                <a:latin typeface="Arial" panose="020B0604020202020204" pitchFamily="34" charset="0"/>
                <a:cs typeface="Arial" panose="020B0604020202020204" pitchFamily="34" charset="0"/>
              </a:rPr>
              <a:t>OUR GLOBAL FOOTPRINT</a:t>
            </a:r>
          </a:p>
        </p:txBody>
      </p:sp>
      <p:sp>
        <p:nvSpPr>
          <p:cNvPr id="6" name="TextBox 5">
            <a:extLst>
              <a:ext uri="{FF2B5EF4-FFF2-40B4-BE49-F238E27FC236}">
                <a16:creationId xmlns:a16="http://schemas.microsoft.com/office/drawing/2014/main" id="{CE3C764B-84BF-5901-5405-39C2DFBE46B1}"/>
              </a:ext>
            </a:extLst>
          </p:cNvPr>
          <p:cNvSpPr txBox="1"/>
          <p:nvPr userDrawn="1"/>
        </p:nvSpPr>
        <p:spPr>
          <a:xfrm>
            <a:off x="8878703" y="934730"/>
            <a:ext cx="425781" cy="369332"/>
          </a:xfrm>
          <a:prstGeom prst="rect">
            <a:avLst/>
          </a:prstGeom>
          <a:noFill/>
        </p:spPr>
        <p:txBody>
          <a:bodyPr wrap="square" rtlCol="0">
            <a:spAutoFit/>
          </a:bodyPr>
          <a:lstStyle/>
          <a:p>
            <a:pPr algn="ctr"/>
            <a:r>
              <a:rPr lang="en-US" b="1" dirty="0">
                <a:solidFill>
                  <a:srgbClr val="008557"/>
                </a:solidFill>
                <a:latin typeface="Arial" panose="020B0604020202020204" pitchFamily="34" charset="0"/>
                <a:cs typeface="Arial" panose="020B0604020202020204" pitchFamily="34" charset="0"/>
              </a:rPr>
              <a:t>9</a:t>
            </a:r>
          </a:p>
        </p:txBody>
      </p:sp>
      <p:sp>
        <p:nvSpPr>
          <p:cNvPr id="7" name="TextBox 6">
            <a:extLst>
              <a:ext uri="{FF2B5EF4-FFF2-40B4-BE49-F238E27FC236}">
                <a16:creationId xmlns:a16="http://schemas.microsoft.com/office/drawing/2014/main" id="{CDA6DE1A-14F8-DF2A-77EF-0A4DCEE7AB89}"/>
              </a:ext>
            </a:extLst>
          </p:cNvPr>
          <p:cNvSpPr txBox="1"/>
          <p:nvPr userDrawn="1"/>
        </p:nvSpPr>
        <p:spPr>
          <a:xfrm>
            <a:off x="8418636" y="1435242"/>
            <a:ext cx="832279" cy="369332"/>
          </a:xfrm>
          <a:prstGeom prst="rect">
            <a:avLst/>
          </a:prstGeom>
          <a:noFill/>
        </p:spPr>
        <p:txBody>
          <a:bodyPr wrap="none" rtlCol="0">
            <a:spAutoFit/>
          </a:bodyPr>
          <a:lstStyle/>
          <a:p>
            <a:pPr algn="ctr"/>
            <a:r>
              <a:rPr lang="en-US" b="1" dirty="0">
                <a:solidFill>
                  <a:srgbClr val="008557"/>
                </a:solidFill>
                <a:latin typeface="Arial" panose="020B0604020202020204" pitchFamily="34" charset="0"/>
                <a:cs typeface="Arial" panose="020B0604020202020204" pitchFamily="34" charset="0"/>
              </a:rPr>
              <a:t>1.4M+</a:t>
            </a:r>
          </a:p>
        </p:txBody>
      </p:sp>
      <p:sp>
        <p:nvSpPr>
          <p:cNvPr id="8" name="TextBox 7">
            <a:extLst>
              <a:ext uri="{FF2B5EF4-FFF2-40B4-BE49-F238E27FC236}">
                <a16:creationId xmlns:a16="http://schemas.microsoft.com/office/drawing/2014/main" id="{F622C752-ECCD-AF6A-9487-6BE3E32A4BC0}"/>
              </a:ext>
            </a:extLst>
          </p:cNvPr>
          <p:cNvSpPr txBox="1"/>
          <p:nvPr userDrawn="1"/>
        </p:nvSpPr>
        <p:spPr>
          <a:xfrm>
            <a:off x="8782049" y="1929324"/>
            <a:ext cx="629030" cy="369332"/>
          </a:xfrm>
          <a:prstGeom prst="rect">
            <a:avLst/>
          </a:prstGeom>
          <a:noFill/>
        </p:spPr>
        <p:txBody>
          <a:bodyPr wrap="square" rtlCol="0">
            <a:spAutoFit/>
          </a:bodyPr>
          <a:lstStyle/>
          <a:p>
            <a:pPr algn="ctr"/>
            <a:r>
              <a:rPr lang="en-US" b="1" dirty="0">
                <a:solidFill>
                  <a:srgbClr val="008557"/>
                </a:solidFill>
                <a:latin typeface="Arial" panose="020B0604020202020204" pitchFamily="34" charset="0"/>
                <a:cs typeface="Arial" panose="020B0604020202020204" pitchFamily="34" charset="0"/>
              </a:rPr>
              <a:t>7</a:t>
            </a:r>
          </a:p>
        </p:txBody>
      </p:sp>
      <p:sp>
        <p:nvSpPr>
          <p:cNvPr id="10" name="TextBox 9">
            <a:extLst>
              <a:ext uri="{FF2B5EF4-FFF2-40B4-BE49-F238E27FC236}">
                <a16:creationId xmlns:a16="http://schemas.microsoft.com/office/drawing/2014/main" id="{4CE105EA-C16E-07DD-0FA6-44C5DC52070D}"/>
              </a:ext>
            </a:extLst>
          </p:cNvPr>
          <p:cNvSpPr txBox="1"/>
          <p:nvPr userDrawn="1"/>
        </p:nvSpPr>
        <p:spPr>
          <a:xfrm>
            <a:off x="8935140" y="2434003"/>
            <a:ext cx="312906" cy="369332"/>
          </a:xfrm>
          <a:prstGeom prst="rect">
            <a:avLst/>
          </a:prstGeom>
          <a:noFill/>
        </p:spPr>
        <p:txBody>
          <a:bodyPr wrap="none" rtlCol="0">
            <a:spAutoFit/>
          </a:bodyPr>
          <a:lstStyle/>
          <a:p>
            <a:pPr algn="ctr"/>
            <a:r>
              <a:rPr lang="en-US" b="1" dirty="0">
                <a:solidFill>
                  <a:srgbClr val="008557"/>
                </a:solidFill>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3E26F8C5-4A7D-2E98-8D1C-AB4C61E7D7CC}"/>
              </a:ext>
            </a:extLst>
          </p:cNvPr>
          <p:cNvSpPr txBox="1"/>
          <p:nvPr userDrawn="1"/>
        </p:nvSpPr>
        <p:spPr>
          <a:xfrm>
            <a:off x="9182316" y="2891467"/>
            <a:ext cx="2458595" cy="3282950"/>
          </a:xfrm>
          <a:prstGeom prst="rect">
            <a:avLst/>
          </a:prstGeom>
          <a:noFill/>
        </p:spPr>
        <p:txBody>
          <a:bodyPr wrap="square" rtlCol="0">
            <a:spAutoFit/>
          </a:bodyPr>
          <a:lstStyle/>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FDA Registered</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All Manufacturing Sites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MDSAP Compliant</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All Manufacturing Sites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ISO 13485</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All Manufacturing Sites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EU MDR/MDD</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Certification</a:t>
            </a:r>
          </a:p>
          <a:p>
            <a:pPr>
              <a:spcBef>
                <a:spcPts val="1900"/>
              </a:spcBef>
            </a:pPr>
            <a:r>
              <a:rPr lang="en-US" sz="1000" dirty="0">
                <a:solidFill>
                  <a:srgbClr val="58585B"/>
                </a:solidFill>
                <a:effectLst/>
                <a:latin typeface="Infra" panose="020B0500000000020000" pitchFamily="34" charset="77"/>
              </a:rPr>
              <a:t>Distribution Centers</a:t>
            </a:r>
            <a:r>
              <a:rPr lang="en-US" sz="1000" dirty="0">
                <a:solidFill>
                  <a:srgbClr val="58585B"/>
                </a:solidFill>
                <a:effectLst/>
                <a:latin typeface="Infra Light" panose="020B0300000000020000" pitchFamily="34" charset="77"/>
              </a:rPr>
              <a:t> in California, Kentucky, &amp; Mississippi, USA</a:t>
            </a:r>
            <a:br>
              <a:rPr lang="en-US" sz="1000" dirty="0">
                <a:solidFill>
                  <a:srgbClr val="58585B"/>
                </a:solidFill>
                <a:effectLst/>
                <a:latin typeface="Infra Light" panose="020B0300000000020000" pitchFamily="34" charset="77"/>
              </a:rPr>
            </a:br>
            <a:r>
              <a:rPr lang="en-US" sz="1000" dirty="0">
                <a:solidFill>
                  <a:srgbClr val="58585B"/>
                </a:solidFill>
                <a:effectLst/>
                <a:latin typeface="Infra Light" panose="020B0300000000020000" pitchFamily="34" charset="77"/>
              </a:rPr>
              <a:t>as well as Australia, Belgium, Japan, Netherlands, &amp; the United Kingdom.</a:t>
            </a:r>
          </a:p>
        </p:txBody>
      </p:sp>
      <p:cxnSp>
        <p:nvCxnSpPr>
          <p:cNvPr id="13" name="Straight Connector 12">
            <a:extLst>
              <a:ext uri="{FF2B5EF4-FFF2-40B4-BE49-F238E27FC236}">
                <a16:creationId xmlns:a16="http://schemas.microsoft.com/office/drawing/2014/main" id="{5808F97C-2949-0837-984C-8FFE3E618D7B}"/>
              </a:ext>
            </a:extLst>
          </p:cNvPr>
          <p:cNvCxnSpPr>
            <a:cxnSpLocks/>
          </p:cNvCxnSpPr>
          <p:nvPr userDrawn="1"/>
        </p:nvCxnSpPr>
        <p:spPr>
          <a:xfrm>
            <a:off x="0" y="831219"/>
            <a:ext cx="8191611" cy="0"/>
          </a:xfrm>
          <a:prstGeom prst="line">
            <a:avLst/>
          </a:prstGeom>
          <a:ln w="12700">
            <a:solidFill>
              <a:srgbClr val="1D51A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E046062-28FC-808E-6101-E4A7B552FDDE}"/>
              </a:ext>
            </a:extLst>
          </p:cNvPr>
          <p:cNvPicPr/>
          <p:nvPr userDrawn="1"/>
        </p:nvPicPr>
        <p:blipFill>
          <a:blip r:embed="rId4"/>
          <a:stretch>
            <a:fillRect/>
          </a:stretch>
        </p:blipFill>
        <p:spPr>
          <a:xfrm>
            <a:off x="703940" y="276282"/>
            <a:ext cx="4210947" cy="507450"/>
          </a:xfrm>
          <a:prstGeom prst="rect">
            <a:avLst/>
          </a:prstGeom>
        </p:spPr>
      </p:pic>
      <p:sp>
        <p:nvSpPr>
          <p:cNvPr id="15" name="Slide Number Placeholder 2">
            <a:extLst>
              <a:ext uri="{FF2B5EF4-FFF2-40B4-BE49-F238E27FC236}">
                <a16:creationId xmlns:a16="http://schemas.microsoft.com/office/drawing/2014/main" id="{F0A7944F-64E0-4144-E2CA-15C61BE6D0BB}"/>
              </a:ext>
            </a:extLst>
          </p:cNvPr>
          <p:cNvSpPr txBox="1">
            <a:spLocks/>
          </p:cNvSpPr>
          <p:nvPr userDrawn="1"/>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pic>
        <p:nvPicPr>
          <p:cNvPr id="16" name="Picture 15">
            <a:extLst>
              <a:ext uri="{FF2B5EF4-FFF2-40B4-BE49-F238E27FC236}">
                <a16:creationId xmlns:a16="http://schemas.microsoft.com/office/drawing/2014/main" id="{6B41F3B5-C969-51D0-6554-87F22CF2FA4F}"/>
              </a:ext>
            </a:extLst>
          </p:cNvPr>
          <p:cNvPicPr>
            <a:picLocks noChangeAspect="1"/>
          </p:cNvPicPr>
          <p:nvPr userDrawn="1"/>
        </p:nvPicPr>
        <p:blipFill>
          <a:blip r:embed="rId5"/>
          <a:srcRect/>
          <a:stretch/>
        </p:blipFill>
        <p:spPr>
          <a:xfrm>
            <a:off x="551089" y="1179890"/>
            <a:ext cx="7638696" cy="4993820"/>
          </a:xfrm>
          <a:prstGeom prst="rect">
            <a:avLst/>
          </a:prstGeom>
        </p:spPr>
      </p:pic>
    </p:spTree>
    <p:extLst>
      <p:ext uri="{BB962C8B-B14F-4D97-AF65-F5344CB8AC3E}">
        <p14:creationId xmlns:p14="http://schemas.microsoft.com/office/powerpoint/2010/main" val="5805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Align Pictur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3E14C44-3474-ACE6-51F8-17F01A4653C8}"/>
              </a:ext>
            </a:extLst>
          </p:cNvPr>
          <p:cNvSpPr>
            <a:spLocks noGrp="1"/>
          </p:cNvSpPr>
          <p:nvPr>
            <p:ph type="pic" sz="quarter" idx="10"/>
          </p:nvPr>
        </p:nvSpPr>
        <p:spPr>
          <a:xfrm>
            <a:off x="-5475" y="1733550"/>
            <a:ext cx="6096000" cy="3848100"/>
          </a:xfrm>
          <a:prstGeom prst="round2DiagRect">
            <a:avLst>
              <a:gd name="adj1" fmla="val 12411"/>
              <a:gd name="adj2" fmla="val 0"/>
            </a:avLst>
          </a:prstGeom>
        </p:spPr>
        <p:txBody>
          <a:bodyPr/>
          <a:lstStyle/>
          <a:p>
            <a:r>
              <a:rPr lang="en-US"/>
              <a:t>Click icon to add picture</a:t>
            </a:r>
          </a:p>
        </p:txBody>
      </p:sp>
      <p:pic>
        <p:nvPicPr>
          <p:cNvPr id="17" name="Picture 16" descr="A person wearing a headset and a computer&#10;&#10;AI-generated content may be incorrect.">
            <a:extLst>
              <a:ext uri="{FF2B5EF4-FFF2-40B4-BE49-F238E27FC236}">
                <a16:creationId xmlns:a16="http://schemas.microsoft.com/office/drawing/2014/main" id="{AD828A77-8FD0-EC6E-648C-469A95CCB597}"/>
              </a:ext>
            </a:extLst>
          </p:cNvPr>
          <p:cNvPicPr>
            <a:picLocks noChangeAspect="1"/>
          </p:cNvPicPr>
          <p:nvPr userDrawn="1"/>
        </p:nvPicPr>
        <p:blipFill>
          <a:blip r:embed="rId2"/>
          <a:srcRect t="92255"/>
          <a:stretch/>
        </p:blipFill>
        <p:spPr>
          <a:xfrm>
            <a:off x="0" y="6347230"/>
            <a:ext cx="12192000" cy="531090"/>
          </a:xfrm>
          <a:prstGeom prst="rect">
            <a:avLst/>
          </a:prstGeom>
        </p:spPr>
      </p:pic>
      <p:sp>
        <p:nvSpPr>
          <p:cNvPr id="18" name="TextBox 17">
            <a:extLst>
              <a:ext uri="{FF2B5EF4-FFF2-40B4-BE49-F238E27FC236}">
                <a16:creationId xmlns:a16="http://schemas.microsoft.com/office/drawing/2014/main" id="{A61848AB-0443-D1EB-D15E-F204197FD3A5}"/>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cxnSp>
        <p:nvCxnSpPr>
          <p:cNvPr id="20" name="Straight Connector 19">
            <a:extLst>
              <a:ext uri="{FF2B5EF4-FFF2-40B4-BE49-F238E27FC236}">
                <a16:creationId xmlns:a16="http://schemas.microsoft.com/office/drawing/2014/main" id="{EEBA758F-B9FF-2522-C72F-FC86206A232E}"/>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itle 6">
            <a:extLst>
              <a:ext uri="{FF2B5EF4-FFF2-40B4-BE49-F238E27FC236}">
                <a16:creationId xmlns:a16="http://schemas.microsoft.com/office/drawing/2014/main" id="{E0339F5C-6A43-67A4-895A-5041AE69072E}"/>
              </a:ext>
            </a:extLst>
          </p:cNvPr>
          <p:cNvSpPr>
            <a:spLocks noGrp="1"/>
          </p:cNvSpPr>
          <p:nvPr>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EED47BD5-3D03-8C7A-89E4-01B50EF74475}"/>
              </a:ext>
            </a:extLst>
          </p:cNvPr>
          <p:cNvSpPr>
            <a:spLocks noGrp="1"/>
          </p:cNvSpPr>
          <p:nvPr>
            <p:ph idx="1" hasCustomPrompt="1"/>
          </p:nvPr>
        </p:nvSpPr>
        <p:spPr>
          <a:xfrm>
            <a:off x="6583825" y="1733550"/>
            <a:ext cx="5279267" cy="3848100"/>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close-up of a logo&#10;&#10;AI-generated content may be incorrect.">
            <a:extLst>
              <a:ext uri="{FF2B5EF4-FFF2-40B4-BE49-F238E27FC236}">
                <a16:creationId xmlns:a16="http://schemas.microsoft.com/office/drawing/2014/main" id="{EB862690-5334-0150-611E-CE7B656720C1}"/>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3608392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ight Align Pictur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3E14C44-3474-ACE6-51F8-17F01A4653C8}"/>
              </a:ext>
            </a:extLst>
          </p:cNvPr>
          <p:cNvSpPr>
            <a:spLocks noGrp="1"/>
          </p:cNvSpPr>
          <p:nvPr>
            <p:ph type="pic" sz="quarter" idx="10"/>
          </p:nvPr>
        </p:nvSpPr>
        <p:spPr>
          <a:xfrm flipH="1">
            <a:off x="6096000" y="1733550"/>
            <a:ext cx="6096000" cy="3848100"/>
          </a:xfrm>
          <a:prstGeom prst="round2DiagRect">
            <a:avLst>
              <a:gd name="adj1" fmla="val 12411"/>
              <a:gd name="adj2" fmla="val 0"/>
            </a:avLst>
          </a:prstGeom>
        </p:spPr>
        <p:txBody>
          <a:bodyPr/>
          <a:lstStyle/>
          <a:p>
            <a:r>
              <a:rPr lang="en-US"/>
              <a:t>Click icon to add picture</a:t>
            </a:r>
          </a:p>
        </p:txBody>
      </p:sp>
      <p:pic>
        <p:nvPicPr>
          <p:cNvPr id="17" name="Picture 16" descr="A person wearing a headset and a computer&#10;&#10;AI-generated content may be incorrect.">
            <a:extLst>
              <a:ext uri="{FF2B5EF4-FFF2-40B4-BE49-F238E27FC236}">
                <a16:creationId xmlns:a16="http://schemas.microsoft.com/office/drawing/2014/main" id="{AD828A77-8FD0-EC6E-648C-469A95CCB597}"/>
              </a:ext>
            </a:extLst>
          </p:cNvPr>
          <p:cNvPicPr>
            <a:picLocks noChangeAspect="1"/>
          </p:cNvPicPr>
          <p:nvPr userDrawn="1"/>
        </p:nvPicPr>
        <p:blipFill>
          <a:blip r:embed="rId2"/>
          <a:srcRect t="92255"/>
          <a:stretch/>
        </p:blipFill>
        <p:spPr>
          <a:xfrm>
            <a:off x="0" y="6347230"/>
            <a:ext cx="12192000" cy="531090"/>
          </a:xfrm>
          <a:prstGeom prst="rect">
            <a:avLst/>
          </a:prstGeom>
        </p:spPr>
      </p:pic>
      <p:sp>
        <p:nvSpPr>
          <p:cNvPr id="18" name="TextBox 17">
            <a:extLst>
              <a:ext uri="{FF2B5EF4-FFF2-40B4-BE49-F238E27FC236}">
                <a16:creationId xmlns:a16="http://schemas.microsoft.com/office/drawing/2014/main" id="{A61848AB-0443-D1EB-D15E-F204197FD3A5}"/>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cxnSp>
        <p:nvCxnSpPr>
          <p:cNvPr id="20" name="Straight Connector 19">
            <a:extLst>
              <a:ext uri="{FF2B5EF4-FFF2-40B4-BE49-F238E27FC236}">
                <a16:creationId xmlns:a16="http://schemas.microsoft.com/office/drawing/2014/main" id="{EEBA758F-B9FF-2522-C72F-FC86206A232E}"/>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itle 6">
            <a:extLst>
              <a:ext uri="{FF2B5EF4-FFF2-40B4-BE49-F238E27FC236}">
                <a16:creationId xmlns:a16="http://schemas.microsoft.com/office/drawing/2014/main" id="{E0339F5C-6A43-67A4-895A-5041AE69072E}"/>
              </a:ext>
            </a:extLst>
          </p:cNvPr>
          <p:cNvSpPr>
            <a:spLocks noGrp="1"/>
          </p:cNvSpPr>
          <p:nvPr>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EED47BD5-3D03-8C7A-89E4-01B50EF74475}"/>
              </a:ext>
            </a:extLst>
          </p:cNvPr>
          <p:cNvSpPr>
            <a:spLocks noGrp="1"/>
          </p:cNvSpPr>
          <p:nvPr>
            <p:ph idx="1" hasCustomPrompt="1"/>
          </p:nvPr>
        </p:nvSpPr>
        <p:spPr>
          <a:xfrm>
            <a:off x="561975" y="1733550"/>
            <a:ext cx="5279267" cy="3848100"/>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descr="A close-up of a logo&#10;&#10;AI-generated content may be incorrect.">
            <a:extLst>
              <a:ext uri="{FF2B5EF4-FFF2-40B4-BE49-F238E27FC236}">
                <a16:creationId xmlns:a16="http://schemas.microsoft.com/office/drawing/2014/main" id="{2FE62923-E862-1C27-D329-884F588E40F1}"/>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1668600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1191799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293063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0" name="Picture 9" descr="A blue and green background with white text&#10;&#10;Description automatically generated">
            <a:extLst>
              <a:ext uri="{FF2B5EF4-FFF2-40B4-BE49-F238E27FC236}">
                <a16:creationId xmlns:a16="http://schemas.microsoft.com/office/drawing/2014/main" id="{AEC9CBD3-B3E0-3BF1-82E5-C8F9E5D7C2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19" y="-110834"/>
            <a:ext cx="12389038" cy="6968834"/>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EB628403-CC8F-D4CC-AF3C-117919B785BF}"/>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47399432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r>
              <a:rPr lang="en-US"/>
              <a:t>Click icon to add picture</a:t>
            </a:r>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r>
              <a:rPr lang="en-US"/>
              <a:t>Click icon to add picture</a:t>
            </a:r>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r>
              <a:rPr lang="en-US"/>
              <a:t>Click icon to add picture</a:t>
            </a: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pic>
        <p:nvPicPr>
          <p:cNvPr id="3" name="Picture 2">
            <a:extLst>
              <a:ext uri="{FF2B5EF4-FFF2-40B4-BE49-F238E27FC236}">
                <a16:creationId xmlns:a16="http://schemas.microsoft.com/office/drawing/2014/main" id="{60789D9D-B204-8473-2DAB-8EB7DAEAFE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022" y="6181725"/>
            <a:ext cx="1149668" cy="676275"/>
          </a:xfrm>
          <a:prstGeom prst="rect">
            <a:avLst/>
          </a:prstGeom>
        </p:spPr>
      </p:pic>
    </p:spTree>
    <p:extLst>
      <p:ext uri="{BB962C8B-B14F-4D97-AF65-F5344CB8AC3E}">
        <p14:creationId xmlns:p14="http://schemas.microsoft.com/office/powerpoint/2010/main" val="401402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r>
              <a:rPr lang="en-US"/>
              <a:t>Click icon to add chart</a:t>
            </a:r>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r>
              <a:rPr lang="en-US"/>
              <a:t>Click icon to add chart</a:t>
            </a:r>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r>
              <a:rPr lang="en-US"/>
              <a:t>Click icon to add chart</a:t>
            </a:r>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pic>
        <p:nvPicPr>
          <p:cNvPr id="4" name="Picture 3">
            <a:extLst>
              <a:ext uri="{FF2B5EF4-FFF2-40B4-BE49-F238E27FC236}">
                <a16:creationId xmlns:a16="http://schemas.microsoft.com/office/drawing/2014/main" id="{9A399841-2AB5-6EA9-4374-52EA1BDA31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022" y="6181725"/>
            <a:ext cx="1149668" cy="676275"/>
          </a:xfrm>
          <a:prstGeom prst="rect">
            <a:avLst/>
          </a:prstGeom>
        </p:spPr>
      </p:pic>
    </p:spTree>
    <p:extLst>
      <p:ext uri="{BB962C8B-B14F-4D97-AF65-F5344CB8AC3E}">
        <p14:creationId xmlns:p14="http://schemas.microsoft.com/office/powerpoint/2010/main" val="4145580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1" y="-1"/>
            <a:ext cx="5161547"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solidFill>
                  <a:schemeClr val="bg1"/>
                </a:solidFill>
              </a:defRPr>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5753364" y="877804"/>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54097105-6267-56EB-4EDA-FC32FD107B01}"/>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2458663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spTree>
    <p:extLst>
      <p:ext uri="{BB962C8B-B14F-4D97-AF65-F5344CB8AC3E}">
        <p14:creationId xmlns:p14="http://schemas.microsoft.com/office/powerpoint/2010/main" val="385374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12" name="Picture 11" descr="A blue background with white lines&#10;&#10;Description automatically generated">
            <a:extLst>
              <a:ext uri="{FF2B5EF4-FFF2-40B4-BE49-F238E27FC236}">
                <a16:creationId xmlns:a16="http://schemas.microsoft.com/office/drawing/2014/main" id="{7040B487-3864-A134-7D43-A3C5FB836C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431E6CB1-06E6-E242-2DA7-DD197B1FCD54}"/>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39809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Pictur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B4A76-3200-2ADE-52BD-79A1FC953DE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2" name="TextBox 1">
            <a:extLst>
              <a:ext uri="{FF2B5EF4-FFF2-40B4-BE49-F238E27FC236}">
                <a16:creationId xmlns:a16="http://schemas.microsoft.com/office/drawing/2014/main" id="{650DCCDE-4E82-065C-F44A-DD69EC6D4E8B}"/>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pic>
        <p:nvPicPr>
          <p:cNvPr id="4" name="Picture 3">
            <a:extLst>
              <a:ext uri="{FF2B5EF4-FFF2-40B4-BE49-F238E27FC236}">
                <a16:creationId xmlns:a16="http://schemas.microsoft.com/office/drawing/2014/main" id="{BCE27CA9-DE96-9E3D-7703-B44E4EACDA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022" y="6181725"/>
            <a:ext cx="1149668" cy="676275"/>
          </a:xfrm>
          <a:prstGeom prst="rect">
            <a:avLst/>
          </a:prstGeom>
        </p:spPr>
      </p:pic>
    </p:spTree>
    <p:extLst>
      <p:ext uri="{BB962C8B-B14F-4D97-AF65-F5344CB8AC3E}">
        <p14:creationId xmlns:p14="http://schemas.microsoft.com/office/powerpoint/2010/main" val="2928959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pic>
        <p:nvPicPr>
          <p:cNvPr id="10" name="Picture 9" descr="A green background with white lines&#10;&#10;Description automatically generated">
            <a:extLst>
              <a:ext uri="{FF2B5EF4-FFF2-40B4-BE49-F238E27FC236}">
                <a16:creationId xmlns:a16="http://schemas.microsoft.com/office/drawing/2014/main" id="{6AD9482C-4E1E-D92A-3495-428349A328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a:t>
            </a:fld>
            <a:endParaRPr lang="en-US" dirty="0"/>
          </a:p>
        </p:txBody>
      </p:sp>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5406E0EC-DD83-9337-23D4-B6880AA9BD6E}"/>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0459550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89EFBDE0-92BD-F845-891B-0CFC0F8C31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
        <p:nvSpPr>
          <p:cNvPr id="3" name="TextBox 2">
            <a:extLst>
              <a:ext uri="{FF2B5EF4-FFF2-40B4-BE49-F238E27FC236}">
                <a16:creationId xmlns:a16="http://schemas.microsoft.com/office/drawing/2014/main" id="{71D1B2B3-26A1-DC33-D842-025F435EC779}"/>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22314355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498413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extBox 1">
            <a:extLst>
              <a:ext uri="{FF2B5EF4-FFF2-40B4-BE49-F238E27FC236}">
                <a16:creationId xmlns:a16="http://schemas.microsoft.com/office/drawing/2014/main" id="{12658CD5-83CB-F538-FA5A-88D0366669C3}"/>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90441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w Pic">
    <p:spTree>
      <p:nvGrpSpPr>
        <p:cNvPr id="1" name=""/>
        <p:cNvGrpSpPr/>
        <p:nvPr/>
      </p:nvGrpSpPr>
      <p:grpSpPr>
        <a:xfrm>
          <a:off x="0" y="0"/>
          <a:ext cx="0" cy="0"/>
          <a:chOff x="0" y="0"/>
          <a:chExt cx="0" cy="0"/>
        </a:xfrm>
      </p:grpSpPr>
      <p:pic>
        <p:nvPicPr>
          <p:cNvPr id="6" name="Picture 5" descr="A blue and green background with white text&#10;&#10;Description automatically generated">
            <a:extLst>
              <a:ext uri="{FF2B5EF4-FFF2-40B4-BE49-F238E27FC236}">
                <a16:creationId xmlns:a16="http://schemas.microsoft.com/office/drawing/2014/main" id="{6136831F-8AF9-EFA2-EE8B-672FA78572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560"/>
            <a:ext cx="12251662" cy="6891560"/>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r>
              <a:rPr lang="en-US"/>
              <a:t>Click icon to add picture</a:t>
            </a:r>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E801C46D-CF29-9289-9626-5C7128661151}"/>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35648710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9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41637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alues">
    <p:spTree>
      <p:nvGrpSpPr>
        <p:cNvPr id="1" name=""/>
        <p:cNvGrpSpPr/>
        <p:nvPr/>
      </p:nvGrpSpPr>
      <p:grpSpPr>
        <a:xfrm>
          <a:off x="0" y="0"/>
          <a:ext cx="0" cy="0"/>
          <a:chOff x="0" y="0"/>
          <a:chExt cx="0" cy="0"/>
        </a:xfrm>
      </p:grpSpPr>
      <p:pic>
        <p:nvPicPr>
          <p:cNvPr id="3" name="Picture 2" descr="A diagram of a company's company's company's company's company's company's company's company's company's company's company's company'&#10;&#10;AI-generated content may be incorrect.">
            <a:extLst>
              <a:ext uri="{FF2B5EF4-FFF2-40B4-BE49-F238E27FC236}">
                <a16:creationId xmlns:a16="http://schemas.microsoft.com/office/drawing/2014/main" id="{F2D5A806-6431-9143-899E-E692C1177E07}"/>
              </a:ext>
            </a:extLst>
          </p:cNvPr>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9BCD8B61-01BD-6828-A9F6-BA87C0EB08C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109817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ision">
    <p:spTree>
      <p:nvGrpSpPr>
        <p:cNvPr id="1" name=""/>
        <p:cNvGrpSpPr/>
        <p:nvPr/>
      </p:nvGrpSpPr>
      <p:grpSpPr>
        <a:xfrm>
          <a:off x="0" y="0"/>
          <a:ext cx="0" cy="0"/>
          <a:chOff x="0" y="0"/>
          <a:chExt cx="0" cy="0"/>
        </a:xfrm>
      </p:grpSpPr>
      <p:pic>
        <p:nvPicPr>
          <p:cNvPr id="2" name="Picture 1" descr="A white background with blue text&#10;&#10;AI-generated content may be incorrect.">
            <a:extLst>
              <a:ext uri="{FF2B5EF4-FFF2-40B4-BE49-F238E27FC236}">
                <a16:creationId xmlns:a16="http://schemas.microsoft.com/office/drawing/2014/main" id="{55009BDB-4CBB-609C-BCE8-1B7E288DC1B2}"/>
              </a:ext>
            </a:extLst>
          </p:cNvPr>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8E84391-564E-71D6-454A-782747CFF6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327871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ur Brands">
    <p:spTree>
      <p:nvGrpSpPr>
        <p:cNvPr id="1" name=""/>
        <p:cNvGrpSpPr/>
        <p:nvPr/>
      </p:nvGrpSpPr>
      <p:grpSpPr>
        <a:xfrm>
          <a:off x="0" y="0"/>
          <a:ext cx="0" cy="0"/>
          <a:chOff x="0" y="0"/>
          <a:chExt cx="0" cy="0"/>
        </a:xfrm>
      </p:grpSpPr>
      <p:pic>
        <p:nvPicPr>
          <p:cNvPr id="3" name="Picture 2" descr="A group of logos on a blue background&#10;&#10;AI-generated content may be incorrect.">
            <a:extLst>
              <a:ext uri="{FF2B5EF4-FFF2-40B4-BE49-F238E27FC236}">
                <a16:creationId xmlns:a16="http://schemas.microsoft.com/office/drawing/2014/main" id="{B6D3A968-BF54-5B0E-CA80-7F748D95BE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23315B38-C87B-4A63-D602-85CF7B6BE922}"/>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55913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 Picture Column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A1BCA-5E1F-C1FA-2FA1-A4B6516DFB80}"/>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
        <p:nvSpPr>
          <p:cNvPr id="5" name="Picture Placeholder 4">
            <a:extLst>
              <a:ext uri="{FF2B5EF4-FFF2-40B4-BE49-F238E27FC236}">
                <a16:creationId xmlns:a16="http://schemas.microsoft.com/office/drawing/2014/main" id="{B25D89C7-F61A-4310-D392-56FC1EBAD7D3}"/>
              </a:ext>
            </a:extLst>
          </p:cNvPr>
          <p:cNvSpPr>
            <a:spLocks noGrp="1"/>
          </p:cNvSpPr>
          <p:nvPr>
            <p:ph type="pic" sz="quarter" idx="10"/>
          </p:nvPr>
        </p:nvSpPr>
        <p:spPr>
          <a:xfrm>
            <a:off x="557561" y="1489075"/>
            <a:ext cx="3094464" cy="2235200"/>
          </a:xfrm>
          <a:noFill/>
          <a:ln>
            <a:noFill/>
          </a:ln>
        </p:spPr>
        <p:txBody>
          <a:bodyPr/>
          <a:lstStyle/>
          <a:p>
            <a:r>
              <a:rPr lang="en-US"/>
              <a:t>Click icon to add picture</a:t>
            </a:r>
          </a:p>
        </p:txBody>
      </p:sp>
      <p:sp>
        <p:nvSpPr>
          <p:cNvPr id="6" name="Picture Placeholder 4">
            <a:extLst>
              <a:ext uri="{FF2B5EF4-FFF2-40B4-BE49-F238E27FC236}">
                <a16:creationId xmlns:a16="http://schemas.microsoft.com/office/drawing/2014/main" id="{0565F15C-F71C-5F44-5B9D-DFA4EE36A716}"/>
              </a:ext>
            </a:extLst>
          </p:cNvPr>
          <p:cNvSpPr>
            <a:spLocks noGrp="1"/>
          </p:cNvSpPr>
          <p:nvPr>
            <p:ph type="pic" sz="quarter" idx="11"/>
          </p:nvPr>
        </p:nvSpPr>
        <p:spPr>
          <a:xfrm>
            <a:off x="4553364" y="1489075"/>
            <a:ext cx="3094464" cy="2235200"/>
          </a:xfrm>
          <a:noFill/>
          <a:ln>
            <a:noFill/>
          </a:ln>
        </p:spPr>
        <p:txBody>
          <a:bodyPr/>
          <a:lstStyle/>
          <a:p>
            <a:r>
              <a:rPr lang="en-US"/>
              <a:t>Click icon to add picture</a:t>
            </a:r>
          </a:p>
        </p:txBody>
      </p:sp>
      <p:sp>
        <p:nvSpPr>
          <p:cNvPr id="7" name="Picture Placeholder 4">
            <a:extLst>
              <a:ext uri="{FF2B5EF4-FFF2-40B4-BE49-F238E27FC236}">
                <a16:creationId xmlns:a16="http://schemas.microsoft.com/office/drawing/2014/main" id="{027CA416-32C5-3DF4-13D8-6656C203DABD}"/>
              </a:ext>
            </a:extLst>
          </p:cNvPr>
          <p:cNvSpPr>
            <a:spLocks noGrp="1"/>
          </p:cNvSpPr>
          <p:nvPr>
            <p:ph type="pic" sz="quarter" idx="12"/>
          </p:nvPr>
        </p:nvSpPr>
        <p:spPr>
          <a:xfrm>
            <a:off x="8549166" y="1489075"/>
            <a:ext cx="3094464" cy="2235200"/>
          </a:xfrm>
          <a:noFill/>
          <a:ln>
            <a:noFill/>
          </a:ln>
        </p:spPr>
        <p:txBody>
          <a:bodyPr/>
          <a:lstStyle/>
          <a:p>
            <a:r>
              <a:rPr lang="en-US"/>
              <a:t>Click icon to add picture</a:t>
            </a:r>
          </a:p>
        </p:txBody>
      </p:sp>
      <p:pic>
        <p:nvPicPr>
          <p:cNvPr id="3" name="Picture 2" descr="A person wearing a headset and a computer&#10;&#10;AI-generated content may be incorrect.">
            <a:extLst>
              <a:ext uri="{FF2B5EF4-FFF2-40B4-BE49-F238E27FC236}">
                <a16:creationId xmlns:a16="http://schemas.microsoft.com/office/drawing/2014/main" id="{AFAC1D3C-43C2-C5A9-F470-80337DBDB5C1}"/>
              </a:ext>
            </a:extLst>
          </p:cNvPr>
          <p:cNvPicPr>
            <a:picLocks noChangeAspect="1"/>
          </p:cNvPicPr>
          <p:nvPr userDrawn="1"/>
        </p:nvPicPr>
        <p:blipFill>
          <a:blip r:embed="rId2"/>
          <a:srcRect t="92255"/>
          <a:stretch/>
        </p:blipFill>
        <p:spPr>
          <a:xfrm>
            <a:off x="0" y="6326910"/>
            <a:ext cx="12192000" cy="531090"/>
          </a:xfrm>
          <a:prstGeom prst="rect">
            <a:avLst/>
          </a:prstGeom>
        </p:spPr>
      </p:pic>
      <p:sp>
        <p:nvSpPr>
          <p:cNvPr id="4" name="TextBox 3">
            <a:extLst>
              <a:ext uri="{FF2B5EF4-FFF2-40B4-BE49-F238E27FC236}">
                <a16:creationId xmlns:a16="http://schemas.microsoft.com/office/drawing/2014/main" id="{44F704B6-DF75-B8DE-6E7B-D4511760AE69}"/>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grpSp>
        <p:nvGrpSpPr>
          <p:cNvPr id="27" name="Group 26">
            <a:extLst>
              <a:ext uri="{FF2B5EF4-FFF2-40B4-BE49-F238E27FC236}">
                <a16:creationId xmlns:a16="http://schemas.microsoft.com/office/drawing/2014/main" id="{C61DB251-CB4C-90E6-E8D8-86AF80692D84}"/>
              </a:ext>
            </a:extLst>
          </p:cNvPr>
          <p:cNvGrpSpPr/>
          <p:nvPr userDrawn="1"/>
        </p:nvGrpSpPr>
        <p:grpSpPr>
          <a:xfrm>
            <a:off x="4541489" y="3235010"/>
            <a:ext cx="3109021" cy="2505190"/>
            <a:chOff x="6383736" y="1673135"/>
            <a:chExt cx="3109021" cy="2505190"/>
          </a:xfrm>
        </p:grpSpPr>
        <p:sp>
          <p:nvSpPr>
            <p:cNvPr id="28" name="Round Single Corner Rectangle 27">
              <a:extLst>
                <a:ext uri="{FF2B5EF4-FFF2-40B4-BE49-F238E27FC236}">
                  <a16:creationId xmlns:a16="http://schemas.microsoft.com/office/drawing/2014/main" id="{5D743524-7780-DEE6-38BE-9177284A6453}"/>
                </a:ext>
              </a:extLst>
            </p:cNvPr>
            <p:cNvSpPr/>
            <p:nvPr/>
          </p:nvSpPr>
          <p:spPr>
            <a:xfrm>
              <a:off x="6383737" y="1673135"/>
              <a:ext cx="3109019" cy="1955384"/>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 Single Corner Rectangle 28">
              <a:extLst>
                <a:ext uri="{FF2B5EF4-FFF2-40B4-BE49-F238E27FC236}">
                  <a16:creationId xmlns:a16="http://schemas.microsoft.com/office/drawing/2014/main" id="{D87AE95E-DFA1-CE69-E06D-CAF86409C358}"/>
                </a:ext>
              </a:extLst>
            </p:cNvPr>
            <p:cNvSpPr/>
            <p:nvPr/>
          </p:nvSpPr>
          <p:spPr>
            <a:xfrm>
              <a:off x="6383737" y="1673135"/>
              <a:ext cx="3109020" cy="956724"/>
            </a:xfrm>
            <a:prstGeom prst="round1Rect">
              <a:avLst>
                <a:gd name="adj" fmla="val 46151"/>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 Single Corner Rectangle 29">
              <a:extLst>
                <a:ext uri="{FF2B5EF4-FFF2-40B4-BE49-F238E27FC236}">
                  <a16:creationId xmlns:a16="http://schemas.microsoft.com/office/drawing/2014/main" id="{C028D873-42CC-EDF9-83C2-858E96B7152B}"/>
                </a:ext>
              </a:extLst>
            </p:cNvPr>
            <p:cNvSpPr/>
            <p:nvPr/>
          </p:nvSpPr>
          <p:spPr>
            <a:xfrm flipH="1" flipV="1">
              <a:off x="6383736" y="2151497"/>
              <a:ext cx="3109019" cy="2026828"/>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CA21A4A-A2F3-E47F-E41C-09E864987812}"/>
              </a:ext>
            </a:extLst>
          </p:cNvPr>
          <p:cNvGrpSpPr/>
          <p:nvPr userDrawn="1"/>
        </p:nvGrpSpPr>
        <p:grpSpPr>
          <a:xfrm>
            <a:off x="8535259" y="3235010"/>
            <a:ext cx="3109021" cy="2505190"/>
            <a:chOff x="6383736" y="1673135"/>
            <a:chExt cx="3109021" cy="2505190"/>
          </a:xfrm>
        </p:grpSpPr>
        <p:sp>
          <p:nvSpPr>
            <p:cNvPr id="32" name="Round Single Corner Rectangle 31">
              <a:extLst>
                <a:ext uri="{FF2B5EF4-FFF2-40B4-BE49-F238E27FC236}">
                  <a16:creationId xmlns:a16="http://schemas.microsoft.com/office/drawing/2014/main" id="{8E3D5E5D-FB25-AD12-91CF-7D9792BAAE88}"/>
                </a:ext>
              </a:extLst>
            </p:cNvPr>
            <p:cNvSpPr/>
            <p:nvPr/>
          </p:nvSpPr>
          <p:spPr>
            <a:xfrm>
              <a:off x="6383737" y="1673135"/>
              <a:ext cx="3109019" cy="1955384"/>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 Single Corner Rectangle 32">
              <a:extLst>
                <a:ext uri="{FF2B5EF4-FFF2-40B4-BE49-F238E27FC236}">
                  <a16:creationId xmlns:a16="http://schemas.microsoft.com/office/drawing/2014/main" id="{A99D583F-A4A4-63E5-07BD-B1C106F8878F}"/>
                </a:ext>
              </a:extLst>
            </p:cNvPr>
            <p:cNvSpPr/>
            <p:nvPr/>
          </p:nvSpPr>
          <p:spPr>
            <a:xfrm>
              <a:off x="6383737" y="1673135"/>
              <a:ext cx="3109020" cy="956724"/>
            </a:xfrm>
            <a:prstGeom prst="round1Rect">
              <a:avLst>
                <a:gd name="adj" fmla="val 46151"/>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 Single Corner Rectangle 33">
              <a:extLst>
                <a:ext uri="{FF2B5EF4-FFF2-40B4-BE49-F238E27FC236}">
                  <a16:creationId xmlns:a16="http://schemas.microsoft.com/office/drawing/2014/main" id="{21B9A161-0F09-C86B-4A84-8AF1FFC4FB53}"/>
                </a:ext>
              </a:extLst>
            </p:cNvPr>
            <p:cNvSpPr/>
            <p:nvPr/>
          </p:nvSpPr>
          <p:spPr>
            <a:xfrm flipH="1" flipV="1">
              <a:off x="6383736" y="2151497"/>
              <a:ext cx="3109019" cy="2026828"/>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274AB97D-990E-3A34-466B-49EC0DC93CE3}"/>
              </a:ext>
            </a:extLst>
          </p:cNvPr>
          <p:cNvGrpSpPr/>
          <p:nvPr userDrawn="1"/>
        </p:nvGrpSpPr>
        <p:grpSpPr>
          <a:xfrm>
            <a:off x="554447" y="3235010"/>
            <a:ext cx="3109021" cy="2505190"/>
            <a:chOff x="6383736" y="1673135"/>
            <a:chExt cx="3109021" cy="2505190"/>
          </a:xfrm>
        </p:grpSpPr>
        <p:sp>
          <p:nvSpPr>
            <p:cNvPr id="36" name="Round Single Corner Rectangle 35">
              <a:extLst>
                <a:ext uri="{FF2B5EF4-FFF2-40B4-BE49-F238E27FC236}">
                  <a16:creationId xmlns:a16="http://schemas.microsoft.com/office/drawing/2014/main" id="{F9452D24-CFA8-848D-F7FD-31D30F868995}"/>
                </a:ext>
              </a:extLst>
            </p:cNvPr>
            <p:cNvSpPr/>
            <p:nvPr/>
          </p:nvSpPr>
          <p:spPr>
            <a:xfrm>
              <a:off x="6383737" y="1673135"/>
              <a:ext cx="3109019" cy="1955384"/>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 Single Corner Rectangle 36">
              <a:extLst>
                <a:ext uri="{FF2B5EF4-FFF2-40B4-BE49-F238E27FC236}">
                  <a16:creationId xmlns:a16="http://schemas.microsoft.com/office/drawing/2014/main" id="{BC3B2648-E0E0-F026-6CA7-68157BF2962A}"/>
                </a:ext>
              </a:extLst>
            </p:cNvPr>
            <p:cNvSpPr/>
            <p:nvPr/>
          </p:nvSpPr>
          <p:spPr>
            <a:xfrm>
              <a:off x="6383737" y="1673135"/>
              <a:ext cx="3109020" cy="956724"/>
            </a:xfrm>
            <a:prstGeom prst="round1Rect">
              <a:avLst>
                <a:gd name="adj" fmla="val 46151"/>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 Single Corner Rectangle 37">
              <a:extLst>
                <a:ext uri="{FF2B5EF4-FFF2-40B4-BE49-F238E27FC236}">
                  <a16:creationId xmlns:a16="http://schemas.microsoft.com/office/drawing/2014/main" id="{606A9275-A2DD-7422-6740-7374C69C8B1C}"/>
                </a:ext>
              </a:extLst>
            </p:cNvPr>
            <p:cNvSpPr/>
            <p:nvPr/>
          </p:nvSpPr>
          <p:spPr>
            <a:xfrm flipH="1" flipV="1">
              <a:off x="6383736" y="2151497"/>
              <a:ext cx="3109019" cy="2026828"/>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3993222C-4769-D395-1A57-488ACB8FD8F1}"/>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Title 6">
            <a:extLst>
              <a:ext uri="{FF2B5EF4-FFF2-40B4-BE49-F238E27FC236}">
                <a16:creationId xmlns:a16="http://schemas.microsoft.com/office/drawing/2014/main" id="{B78E2B9A-6E69-795B-8F2D-E21FC1266F1A}"/>
              </a:ext>
            </a:extLst>
          </p:cNvPr>
          <p:cNvSpPr>
            <a:spLocks noGrp="1"/>
          </p:cNvSpPr>
          <p:nvPr>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sp>
        <p:nvSpPr>
          <p:cNvPr id="41" name="Text Placeholder 19">
            <a:extLst>
              <a:ext uri="{FF2B5EF4-FFF2-40B4-BE49-F238E27FC236}">
                <a16:creationId xmlns:a16="http://schemas.microsoft.com/office/drawing/2014/main" id="{003A6C5F-530A-A84A-8FEA-7FA185ED482A}"/>
              </a:ext>
            </a:extLst>
          </p:cNvPr>
          <p:cNvSpPr>
            <a:spLocks noGrp="1"/>
          </p:cNvSpPr>
          <p:nvPr>
            <p:ph type="body" sz="quarter" idx="13"/>
          </p:nvPr>
        </p:nvSpPr>
        <p:spPr>
          <a:xfrm>
            <a:off x="547720" y="3927544"/>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19">
            <a:extLst>
              <a:ext uri="{FF2B5EF4-FFF2-40B4-BE49-F238E27FC236}">
                <a16:creationId xmlns:a16="http://schemas.microsoft.com/office/drawing/2014/main" id="{ED271FB0-AE8F-1C6D-A1CA-98E910BB2533}"/>
              </a:ext>
            </a:extLst>
          </p:cNvPr>
          <p:cNvSpPr>
            <a:spLocks noGrp="1"/>
          </p:cNvSpPr>
          <p:nvPr>
            <p:ph type="body" sz="quarter" idx="14"/>
          </p:nvPr>
        </p:nvSpPr>
        <p:spPr>
          <a:xfrm>
            <a:off x="4545978" y="3927544"/>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19">
            <a:extLst>
              <a:ext uri="{FF2B5EF4-FFF2-40B4-BE49-F238E27FC236}">
                <a16:creationId xmlns:a16="http://schemas.microsoft.com/office/drawing/2014/main" id="{3D788B9F-6B0A-6837-368C-85EC72D908BC}"/>
              </a:ext>
            </a:extLst>
          </p:cNvPr>
          <p:cNvSpPr>
            <a:spLocks noGrp="1"/>
          </p:cNvSpPr>
          <p:nvPr>
            <p:ph type="body" sz="quarter" idx="15"/>
          </p:nvPr>
        </p:nvSpPr>
        <p:spPr>
          <a:xfrm>
            <a:off x="8526307" y="3927544"/>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44">
            <a:extLst>
              <a:ext uri="{FF2B5EF4-FFF2-40B4-BE49-F238E27FC236}">
                <a16:creationId xmlns:a16="http://schemas.microsoft.com/office/drawing/2014/main" id="{53BC3D17-A8E0-60BD-34F2-E36A2A45BA3E}"/>
              </a:ext>
            </a:extLst>
          </p:cNvPr>
          <p:cNvSpPr>
            <a:spLocks noGrp="1"/>
          </p:cNvSpPr>
          <p:nvPr>
            <p:ph type="body" sz="quarter" idx="16"/>
          </p:nvPr>
        </p:nvSpPr>
        <p:spPr>
          <a:xfrm>
            <a:off x="554037" y="3324970"/>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6" name="Text Placeholder 44">
            <a:extLst>
              <a:ext uri="{FF2B5EF4-FFF2-40B4-BE49-F238E27FC236}">
                <a16:creationId xmlns:a16="http://schemas.microsoft.com/office/drawing/2014/main" id="{91E049C3-89EC-D67D-9C9D-1A449D96B9E0}"/>
              </a:ext>
            </a:extLst>
          </p:cNvPr>
          <p:cNvSpPr>
            <a:spLocks noGrp="1"/>
          </p:cNvSpPr>
          <p:nvPr>
            <p:ph type="body" sz="quarter" idx="17"/>
          </p:nvPr>
        </p:nvSpPr>
        <p:spPr>
          <a:xfrm>
            <a:off x="4534366" y="3324970"/>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7" name="Text Placeholder 44">
            <a:extLst>
              <a:ext uri="{FF2B5EF4-FFF2-40B4-BE49-F238E27FC236}">
                <a16:creationId xmlns:a16="http://schemas.microsoft.com/office/drawing/2014/main" id="{9E3ACC54-6924-8CD8-5A2C-3A94923A3F91}"/>
              </a:ext>
            </a:extLst>
          </p:cNvPr>
          <p:cNvSpPr>
            <a:spLocks noGrp="1"/>
          </p:cNvSpPr>
          <p:nvPr>
            <p:ph type="body" sz="quarter" idx="18"/>
          </p:nvPr>
        </p:nvSpPr>
        <p:spPr>
          <a:xfrm>
            <a:off x="8550553" y="3324970"/>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 name="Slide Number Placeholder 5">
            <a:extLst>
              <a:ext uri="{FF2B5EF4-FFF2-40B4-BE49-F238E27FC236}">
                <a16:creationId xmlns:a16="http://schemas.microsoft.com/office/drawing/2014/main" id="{9E2D9606-CF3B-9296-1C83-47ACE8F74E72}"/>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pic>
        <p:nvPicPr>
          <p:cNvPr id="9" name="Picture 8" descr="A close-up of a logo&#10;&#10;AI-generated content may be incorrect.">
            <a:extLst>
              <a:ext uri="{FF2B5EF4-FFF2-40B4-BE49-F238E27FC236}">
                <a16:creationId xmlns:a16="http://schemas.microsoft.com/office/drawing/2014/main" id="{9236D4E3-FB15-D939-848C-11CCB2AF7293}"/>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202572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ality Policy">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33FED7DF-CA06-31C6-5912-E2D8CA404C43}"/>
              </a:ext>
            </a:extLst>
          </p:cNvPr>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1DA1BCA-5E1F-C1FA-2FA1-A4B6516DFB80}"/>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
        <p:nvSpPr>
          <p:cNvPr id="4" name="Slide Number Placeholder 5">
            <a:extLst>
              <a:ext uri="{FF2B5EF4-FFF2-40B4-BE49-F238E27FC236}">
                <a16:creationId xmlns:a16="http://schemas.microsoft.com/office/drawing/2014/main" id="{32B59F90-B610-AB0F-85C4-52A885A9F75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32584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Box 4">
            <a:extLst>
              <a:ext uri="{FF2B5EF4-FFF2-40B4-BE49-F238E27FC236}">
                <a16:creationId xmlns:a16="http://schemas.microsoft.com/office/drawing/2014/main" id="{C9B9F06C-9D82-F8F5-4C68-6BF96004C55F}"/>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pic>
        <p:nvPicPr>
          <p:cNvPr id="6" name="Picture 5">
            <a:extLst>
              <a:ext uri="{FF2B5EF4-FFF2-40B4-BE49-F238E27FC236}">
                <a16:creationId xmlns:a16="http://schemas.microsoft.com/office/drawing/2014/main" id="{1FC8F8CC-6149-7EC4-595A-F27C98153687}"/>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7414" t="17550" r="4155" b="24503"/>
          <a:stretch/>
        </p:blipFill>
        <p:spPr>
          <a:xfrm>
            <a:off x="550946" y="6355695"/>
            <a:ext cx="1015588" cy="391471"/>
          </a:xfrm>
          <a:prstGeom prst="rect">
            <a:avLst/>
          </a:prstGeom>
        </p:spPr>
      </p:pic>
    </p:spTree>
    <p:extLst>
      <p:ext uri="{BB962C8B-B14F-4D97-AF65-F5344CB8AC3E}">
        <p14:creationId xmlns:p14="http://schemas.microsoft.com/office/powerpoint/2010/main" val="267252657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50" r:id="rId4"/>
    <p:sldLayoutId id="2147483672" r:id="rId5"/>
    <p:sldLayoutId id="2147483673" r:id="rId6"/>
    <p:sldLayoutId id="2147483674" r:id="rId7"/>
    <p:sldLayoutId id="2147483675" r:id="rId8"/>
    <p:sldLayoutId id="2147483676" r:id="rId9"/>
    <p:sldLayoutId id="2147483677" r:id="rId10"/>
    <p:sldLayoutId id="2147483697" r:id="rId11"/>
    <p:sldLayoutId id="2147483702" r:id="rId12"/>
    <p:sldLayoutId id="2147483700" r:id="rId13"/>
    <p:sldLayoutId id="2147483701" r:id="rId14"/>
    <p:sldLayoutId id="2147483699" r:id="rId15"/>
    <p:sldLayoutId id="2147483698" r:id="rId16"/>
    <p:sldLayoutId id="2147483671" r:id="rId17"/>
    <p:sldLayoutId id="2147483652" r:id="rId18"/>
    <p:sldLayoutId id="2147483653" r:id="rId19"/>
    <p:sldLayoutId id="2147483656" r:id="rId20"/>
    <p:sldLayoutId id="2147483667" r:id="rId21"/>
    <p:sldLayoutId id="2147483661" r:id="rId22"/>
    <p:sldLayoutId id="2147483657" r:id="rId23"/>
    <p:sldLayoutId id="2147483662" r:id="rId24"/>
    <p:sldLayoutId id="2147483670" r:id="rId25"/>
    <p:sldLayoutId id="2147483660" r:id="rId26"/>
    <p:sldLayoutId id="2147483663" r:id="rId27"/>
    <p:sldLayoutId id="2147483704" r:id="rId28"/>
    <p:sldLayoutId id="2147483655" r:id="rId29"/>
    <p:sldLayoutId id="2147483703" r:id="rId30"/>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hyperlink" Target="https://myairlife.com/neonatal-resuscitation/" TargetMode="External"/><Relationship Id="rId7" Type="http://schemas.openxmlformats.org/officeDocument/2006/relationships/hyperlink" Target="https://connect.myairlife.com/" TargetMode="External"/><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hyperlink" Target="https://explore.myairlife.com/spaces/NICU%20and%20PICU" TargetMode="External"/><Relationship Id="rId5" Type="http://schemas.openxmlformats.org/officeDocument/2006/relationships/hyperlink" Target="https://connect.myairlife.com/resource/nicu-brochure/" TargetMode="External"/><Relationship Id="rId4" Type="http://schemas.openxmlformats.org/officeDocument/2006/relationships/hyperlink" Target="https://connect.myairlife.com/resource/clinical-update-neonatal-resuscitation-program-nrp-and-positive-pressure-ventilation-202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ADA4B3-D458-528E-5C61-3B6C9ABDCC55}"/>
              </a:ext>
            </a:extLst>
          </p:cNvPr>
          <p:cNvSpPr>
            <a:spLocks noGrp="1"/>
          </p:cNvSpPr>
          <p:nvPr>
            <p:ph type="sldNum" sz="quarter" idx="4294967295"/>
          </p:nvPr>
        </p:nvSpPr>
        <p:spPr>
          <a:xfrm>
            <a:off x="10810215" y="6443853"/>
            <a:ext cx="830696" cy="281997"/>
          </a:xfrm>
        </p:spPr>
        <p:txBody>
          <a:bodyPr/>
          <a:lstStyle/>
          <a:p>
            <a:fld id="{065D75E3-62B6-C44A-8295-14DF27978E1A}" type="slidenum">
              <a:rPr lang="en-US" smtClean="0"/>
              <a:pPr/>
              <a:t>1</a:t>
            </a:fld>
            <a:endParaRPr lang="en-US" dirty="0"/>
          </a:p>
        </p:txBody>
      </p:sp>
      <p:pic>
        <p:nvPicPr>
          <p:cNvPr id="6" name="Picture Placeholder 5" descr="A baby being examined by a doctor&#10;&#10;AI-generated content may be incorrect.">
            <a:extLst>
              <a:ext uri="{FF2B5EF4-FFF2-40B4-BE49-F238E27FC236}">
                <a16:creationId xmlns:a16="http://schemas.microsoft.com/office/drawing/2014/main" id="{265240B1-564D-3B99-3897-51C4A6950B3F}"/>
              </a:ext>
            </a:extLst>
          </p:cNvPr>
          <p:cNvPicPr>
            <a:picLocks noGrp="1" noChangeAspect="1"/>
          </p:cNvPicPr>
          <p:nvPr>
            <p:ph type="pic" sz="quarter" idx="11"/>
          </p:nvPr>
        </p:nvPicPr>
        <p:blipFill>
          <a:blip r:embed="rId2"/>
          <a:srcRect l="6876" t="4467" b="84"/>
          <a:stretch>
            <a:fillRect/>
          </a:stretch>
        </p:blipFill>
        <p:spPr>
          <a:xfrm>
            <a:off x="868017" y="1749425"/>
            <a:ext cx="6348759" cy="4337050"/>
          </a:xfrm>
        </p:spPr>
      </p:pic>
      <p:sp>
        <p:nvSpPr>
          <p:cNvPr id="4" name="Title 3">
            <a:extLst>
              <a:ext uri="{FF2B5EF4-FFF2-40B4-BE49-F238E27FC236}">
                <a16:creationId xmlns:a16="http://schemas.microsoft.com/office/drawing/2014/main" id="{6E49E45B-E00D-10B7-C7ED-582275ECE3E9}"/>
              </a:ext>
            </a:extLst>
          </p:cNvPr>
          <p:cNvSpPr>
            <a:spLocks noGrp="1"/>
          </p:cNvSpPr>
          <p:nvPr>
            <p:ph type="title"/>
          </p:nvPr>
        </p:nvSpPr>
        <p:spPr>
          <a:xfrm>
            <a:off x="7606186" y="1645728"/>
            <a:ext cx="4374004" cy="4337050"/>
          </a:xfrm>
        </p:spPr>
        <p:txBody>
          <a:bodyPr>
            <a:normAutofit/>
          </a:bodyPr>
          <a:lstStyle/>
          <a:p>
            <a:pPr algn="l"/>
            <a:r>
              <a:rPr lang="en-US" sz="4400" b="1" dirty="0"/>
              <a:t>Neonatal Resuscitation Program</a:t>
            </a:r>
            <a:br>
              <a:rPr lang="en-US" b="1" dirty="0"/>
            </a:br>
            <a:br>
              <a:rPr lang="en-US" b="1" dirty="0"/>
            </a:br>
            <a:r>
              <a:rPr lang="en-US" sz="2400" i="1" dirty="0"/>
              <a:t>AirLife NRP </a:t>
            </a:r>
            <a:br>
              <a:rPr lang="en-US" sz="2400" i="1" dirty="0"/>
            </a:br>
            <a:r>
              <a:rPr lang="en-US" sz="2400" i="1" dirty="0"/>
              <a:t>Designed Products</a:t>
            </a:r>
            <a:br>
              <a:rPr lang="en-US" sz="2400" i="1" dirty="0"/>
            </a:br>
            <a:endParaRPr lang="en-US" sz="2400" dirty="0"/>
          </a:p>
        </p:txBody>
      </p:sp>
    </p:spTree>
    <p:extLst>
      <p:ext uri="{BB962C8B-B14F-4D97-AF65-F5344CB8AC3E}">
        <p14:creationId xmlns:p14="http://schemas.microsoft.com/office/powerpoint/2010/main" val="179327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B30B-9D7C-F7C5-B4E6-F3D9962836CA}"/>
              </a:ext>
            </a:extLst>
          </p:cNvPr>
          <p:cNvSpPr>
            <a:spLocks noGrp="1"/>
          </p:cNvSpPr>
          <p:nvPr>
            <p:ph type="title"/>
          </p:nvPr>
        </p:nvSpPr>
        <p:spPr/>
        <p:txBody>
          <a:bodyPr/>
          <a:lstStyle/>
          <a:p>
            <a:r>
              <a:rPr lang="en-US" dirty="0"/>
              <a:t>What is the NRP?</a:t>
            </a:r>
          </a:p>
        </p:txBody>
      </p:sp>
      <p:sp>
        <p:nvSpPr>
          <p:cNvPr id="3" name="Content Placeholder 2">
            <a:extLst>
              <a:ext uri="{FF2B5EF4-FFF2-40B4-BE49-F238E27FC236}">
                <a16:creationId xmlns:a16="http://schemas.microsoft.com/office/drawing/2014/main" id="{B6EF2FA2-DD56-C902-3A89-A00809514A5B}"/>
              </a:ext>
            </a:extLst>
          </p:cNvPr>
          <p:cNvSpPr>
            <a:spLocks noGrp="1"/>
          </p:cNvSpPr>
          <p:nvPr>
            <p:ph idx="1"/>
          </p:nvPr>
        </p:nvSpPr>
        <p:spPr>
          <a:xfrm>
            <a:off x="444280" y="1998018"/>
            <a:ext cx="6001662" cy="3848100"/>
          </a:xfrm>
        </p:spPr>
        <p:txBody>
          <a:bodyPr/>
          <a:lstStyle/>
          <a:p>
            <a:r>
              <a:rPr lang="en-US" sz="1900" i="1" dirty="0"/>
              <a:t>“The Neonatal Resuscitation Program  (NRP  ) materials are based on the American Academy of Pediatrics (AAP) and American Heart Association (AHA) Guidelines for Cardiopulmonary Resuscitation and Emergency Cardiovascular Care.”</a:t>
            </a:r>
          </a:p>
          <a:p>
            <a:endParaRPr lang="en-US" sz="1900" i="1" dirty="0"/>
          </a:p>
          <a:p>
            <a:r>
              <a:rPr lang="en-US" sz="1900" i="1" dirty="0"/>
              <a:t>“Since 1987, the Neonatal Resuscitation Program (NRP  ) has helped over 4.5 million health care providers fulfill this responsibility be acquiring the knowledge and skills necessary to save </a:t>
            </a:r>
            <a:br>
              <a:rPr lang="en-US" sz="1900" i="1" dirty="0"/>
            </a:br>
            <a:r>
              <a:rPr lang="en-US" sz="1900" i="1" dirty="0"/>
              <a:t>newborn lives.”</a:t>
            </a:r>
            <a:r>
              <a:rPr lang="en-US" sz="1900" i="1" baseline="30000" dirty="0"/>
              <a:t>4</a:t>
            </a:r>
          </a:p>
          <a:p>
            <a:endParaRPr lang="en-US" sz="1400" i="1" dirty="0"/>
          </a:p>
          <a:p>
            <a:endParaRPr lang="en-US" dirty="0"/>
          </a:p>
        </p:txBody>
      </p:sp>
      <p:sp>
        <p:nvSpPr>
          <p:cNvPr id="5" name="Slide Number Placeholder 2">
            <a:extLst>
              <a:ext uri="{FF2B5EF4-FFF2-40B4-BE49-F238E27FC236}">
                <a16:creationId xmlns:a16="http://schemas.microsoft.com/office/drawing/2014/main" id="{2D520F73-B682-BBF1-350E-F762EB5F5CE4}"/>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2</a:t>
            </a:fld>
            <a:endParaRPr lang="en-US" dirty="0">
              <a:solidFill>
                <a:schemeClr val="bg1"/>
              </a:solidFill>
            </a:endParaRPr>
          </a:p>
        </p:txBody>
      </p:sp>
      <p:pic>
        <p:nvPicPr>
          <p:cNvPr id="6" name="Picture 2" descr="Textbook of Neonatal Resuscitation, 8th Edition [Paperback]">
            <a:extLst>
              <a:ext uri="{FF2B5EF4-FFF2-40B4-BE49-F238E27FC236}">
                <a16:creationId xmlns:a16="http://schemas.microsoft.com/office/drawing/2014/main" id="{C1D04770-7CA0-04CC-CD96-D6DE0598F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767" y="1288336"/>
            <a:ext cx="3758240" cy="48814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568BB6-341D-D8D1-9165-6A31C37DEC42}"/>
              </a:ext>
            </a:extLst>
          </p:cNvPr>
          <p:cNvSpPr txBox="1"/>
          <p:nvPr/>
        </p:nvSpPr>
        <p:spPr>
          <a:xfrm>
            <a:off x="4502965" y="1998018"/>
            <a:ext cx="332173" cy="230832"/>
          </a:xfrm>
          <a:prstGeom prst="rect">
            <a:avLst/>
          </a:prstGeom>
          <a:noFill/>
        </p:spPr>
        <p:txBody>
          <a:bodyPr wrap="square">
            <a:spAutoFit/>
          </a:bodyPr>
          <a:lstStyle/>
          <a:p>
            <a:r>
              <a:rPr lang="en-US" sz="900" i="1" dirty="0">
                <a:solidFill>
                  <a:schemeClr val="bg1"/>
                </a:solidFill>
              </a:rPr>
              <a:t>®</a:t>
            </a:r>
            <a:endParaRPr lang="en-US" sz="900" dirty="0">
              <a:solidFill>
                <a:schemeClr val="bg1"/>
              </a:solidFill>
            </a:endParaRPr>
          </a:p>
        </p:txBody>
      </p:sp>
      <p:sp>
        <p:nvSpPr>
          <p:cNvPr id="10" name="TextBox 9">
            <a:extLst>
              <a:ext uri="{FF2B5EF4-FFF2-40B4-BE49-F238E27FC236}">
                <a16:creationId xmlns:a16="http://schemas.microsoft.com/office/drawing/2014/main" id="{58AB8FD5-3344-F4B5-3757-B1F93B127107}"/>
              </a:ext>
            </a:extLst>
          </p:cNvPr>
          <p:cNvSpPr txBox="1"/>
          <p:nvPr/>
        </p:nvSpPr>
        <p:spPr>
          <a:xfrm>
            <a:off x="5247297" y="2003818"/>
            <a:ext cx="332173" cy="215444"/>
          </a:xfrm>
          <a:prstGeom prst="rect">
            <a:avLst/>
          </a:prstGeom>
          <a:noFill/>
        </p:spPr>
        <p:txBody>
          <a:bodyPr wrap="square">
            <a:spAutoFit/>
          </a:bodyPr>
          <a:lstStyle/>
          <a:p>
            <a:r>
              <a:rPr lang="en-US" sz="800" i="1" dirty="0">
                <a:solidFill>
                  <a:schemeClr val="bg1"/>
                </a:solidFill>
              </a:rPr>
              <a:t>®          </a:t>
            </a:r>
            <a:endParaRPr lang="en-US" sz="800" dirty="0">
              <a:solidFill>
                <a:schemeClr val="bg1"/>
              </a:solidFill>
            </a:endParaRPr>
          </a:p>
        </p:txBody>
      </p:sp>
      <p:sp>
        <p:nvSpPr>
          <p:cNvPr id="13" name="TextBox 12">
            <a:extLst>
              <a:ext uri="{FF2B5EF4-FFF2-40B4-BE49-F238E27FC236}">
                <a16:creationId xmlns:a16="http://schemas.microsoft.com/office/drawing/2014/main" id="{B3C3D091-5F18-A20D-FC89-C0BC38E8999C}"/>
              </a:ext>
            </a:extLst>
          </p:cNvPr>
          <p:cNvSpPr txBox="1"/>
          <p:nvPr/>
        </p:nvSpPr>
        <p:spPr>
          <a:xfrm>
            <a:off x="1067776" y="4078822"/>
            <a:ext cx="332173" cy="230832"/>
          </a:xfrm>
          <a:prstGeom prst="rect">
            <a:avLst/>
          </a:prstGeom>
          <a:noFill/>
        </p:spPr>
        <p:txBody>
          <a:bodyPr wrap="square">
            <a:spAutoFit/>
          </a:bodyPr>
          <a:lstStyle/>
          <a:p>
            <a:r>
              <a:rPr lang="en-US" sz="900" i="1" dirty="0">
                <a:solidFill>
                  <a:schemeClr val="bg1"/>
                </a:solidFill>
              </a:rPr>
              <a:t>®</a:t>
            </a:r>
            <a:endParaRPr lang="en-US" sz="900" dirty="0">
              <a:solidFill>
                <a:schemeClr val="bg1"/>
              </a:solidFill>
            </a:endParaRPr>
          </a:p>
        </p:txBody>
      </p:sp>
    </p:spTree>
    <p:extLst>
      <p:ext uri="{BB962C8B-B14F-4D97-AF65-F5344CB8AC3E}">
        <p14:creationId xmlns:p14="http://schemas.microsoft.com/office/powerpoint/2010/main" val="118670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AI-generated content may be incorrect.">
            <a:extLst>
              <a:ext uri="{FF2B5EF4-FFF2-40B4-BE49-F238E27FC236}">
                <a16:creationId xmlns:a16="http://schemas.microsoft.com/office/drawing/2014/main" id="{AAFD1121-2BE6-5BA6-D895-EF369AA164E4}"/>
              </a:ext>
            </a:extLst>
          </p:cNvPr>
          <p:cNvPicPr>
            <a:picLocks noChangeAspect="1"/>
          </p:cNvPicPr>
          <p:nvPr/>
        </p:nvPicPr>
        <p:blipFill>
          <a:blip r:embed="rId3"/>
          <a:stretch>
            <a:fillRect/>
          </a:stretch>
        </p:blipFill>
        <p:spPr>
          <a:xfrm>
            <a:off x="-80670" y="-18668"/>
            <a:ext cx="4419607" cy="7055484"/>
          </a:xfrm>
          <a:prstGeom prst="rect">
            <a:avLst/>
          </a:prstGeom>
        </p:spPr>
      </p:pic>
      <p:pic>
        <p:nvPicPr>
          <p:cNvPr id="4" name="Picture 3">
            <a:extLst>
              <a:ext uri="{FF2B5EF4-FFF2-40B4-BE49-F238E27FC236}">
                <a16:creationId xmlns:a16="http://schemas.microsoft.com/office/drawing/2014/main" id="{B4E81248-3F95-4C6F-7DA8-33981257614B}"/>
              </a:ext>
            </a:extLst>
          </p:cNvPr>
          <p:cNvPicPr>
            <a:picLocks noChangeAspect="1"/>
          </p:cNvPicPr>
          <p:nvPr/>
        </p:nvPicPr>
        <p:blipFill>
          <a:blip r:embed="rId4"/>
          <a:stretch>
            <a:fillRect/>
          </a:stretch>
        </p:blipFill>
        <p:spPr>
          <a:xfrm>
            <a:off x="4332457" y="-1"/>
            <a:ext cx="7859543" cy="6858001"/>
          </a:xfrm>
          <a:prstGeom prst="rect">
            <a:avLst/>
          </a:prstGeom>
        </p:spPr>
      </p:pic>
      <p:sp>
        <p:nvSpPr>
          <p:cNvPr id="5" name="Title 1">
            <a:extLst>
              <a:ext uri="{FF2B5EF4-FFF2-40B4-BE49-F238E27FC236}">
                <a16:creationId xmlns:a16="http://schemas.microsoft.com/office/drawing/2014/main" id="{13CF1B79-27C8-32FB-D93B-5B60C29C04B5}"/>
              </a:ext>
            </a:extLst>
          </p:cNvPr>
          <p:cNvSpPr txBox="1">
            <a:spLocks/>
          </p:cNvSpPr>
          <p:nvPr/>
        </p:nvSpPr>
        <p:spPr>
          <a:xfrm>
            <a:off x="4514038" y="163902"/>
            <a:ext cx="10515600" cy="813766"/>
          </a:xfrm>
          <a:prstGeom prst="rect">
            <a:avLst/>
          </a:prstGeom>
        </p:spPr>
        <p:txBody>
          <a:bodyPr/>
          <a:lst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r>
              <a:rPr lang="en-US" sz="2800" dirty="0">
                <a:solidFill>
                  <a:schemeClr val="bg1"/>
                </a:solidFill>
              </a:rPr>
              <a:t>AirLife NRP Designed Products</a:t>
            </a:r>
          </a:p>
        </p:txBody>
      </p:sp>
      <p:sp>
        <p:nvSpPr>
          <p:cNvPr id="3" name="Slide Number Placeholder 2">
            <a:extLst>
              <a:ext uri="{FF2B5EF4-FFF2-40B4-BE49-F238E27FC236}">
                <a16:creationId xmlns:a16="http://schemas.microsoft.com/office/drawing/2014/main" id="{C499B3AB-2EB6-A29D-3196-0E67047419D1}"/>
              </a:ext>
            </a:extLst>
          </p:cNvPr>
          <p:cNvSpPr>
            <a:spLocks noGrp="1"/>
          </p:cNvSpPr>
          <p:nvPr>
            <p:ph type="sldNum" sz="quarter" idx="4"/>
          </p:nvPr>
        </p:nvSpPr>
        <p:spPr>
          <a:xfrm>
            <a:off x="11288139" y="6507970"/>
            <a:ext cx="830696" cy="281997"/>
          </a:xfrm>
        </p:spPr>
        <p:txBody>
          <a:bodyPr/>
          <a:lstStyle/>
          <a:p>
            <a:fld id="{065D75E3-62B6-C44A-8295-14DF27978E1A}" type="slidenum">
              <a:rPr lang="en-US" smtClean="0"/>
              <a:pPr/>
              <a:t>3</a:t>
            </a:fld>
            <a:endParaRPr lang="en-US" dirty="0"/>
          </a:p>
        </p:txBody>
      </p:sp>
      <p:sp>
        <p:nvSpPr>
          <p:cNvPr id="6" name="Content Placeholder 2">
            <a:extLst>
              <a:ext uri="{FF2B5EF4-FFF2-40B4-BE49-F238E27FC236}">
                <a16:creationId xmlns:a16="http://schemas.microsoft.com/office/drawing/2014/main" id="{6FC49F54-2BFB-EFAE-1964-6257AECD587F}"/>
              </a:ext>
            </a:extLst>
          </p:cNvPr>
          <p:cNvSpPr txBox="1">
            <a:spLocks/>
          </p:cNvSpPr>
          <p:nvPr/>
        </p:nvSpPr>
        <p:spPr>
          <a:xfrm>
            <a:off x="7773264" y="1726932"/>
            <a:ext cx="3997149" cy="81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“Using a T-piece resuscitator to deliver PPV is preferred to the use of a self-inflating bag.”</a:t>
            </a:r>
            <a:r>
              <a:rPr lang="en-US" sz="1400" baseline="30000" dirty="0">
                <a:solidFill>
                  <a:schemeClr val="bg1"/>
                </a:solidFill>
              </a:rPr>
              <a:t>3</a:t>
            </a:r>
            <a:endParaRPr lang="en-US" sz="1400" i="1" baseline="30000" dirty="0">
              <a:solidFill>
                <a:schemeClr val="bg1"/>
              </a:solidFill>
            </a:endParaRPr>
          </a:p>
          <a:p>
            <a:endParaRPr lang="en-US" dirty="0">
              <a:solidFill>
                <a:schemeClr val="bg1"/>
              </a:solidFill>
            </a:endParaRPr>
          </a:p>
        </p:txBody>
      </p:sp>
      <p:pic>
        <p:nvPicPr>
          <p:cNvPr id="8" name="Picture 7" descr="A close-up of a tube&#10;&#10;AI-generated content may be incorrect.">
            <a:extLst>
              <a:ext uri="{FF2B5EF4-FFF2-40B4-BE49-F238E27FC236}">
                <a16:creationId xmlns:a16="http://schemas.microsoft.com/office/drawing/2014/main" id="{68A9A29B-AF1F-8823-F9B8-8336B29893EA}"/>
              </a:ext>
            </a:extLst>
          </p:cNvPr>
          <p:cNvPicPr>
            <a:picLocks noChangeAspect="1"/>
          </p:cNvPicPr>
          <p:nvPr/>
        </p:nvPicPr>
        <p:blipFill>
          <a:blip r:embed="rId5"/>
          <a:stretch>
            <a:fillRect/>
          </a:stretch>
        </p:blipFill>
        <p:spPr>
          <a:xfrm>
            <a:off x="5324891" y="973333"/>
            <a:ext cx="1991890" cy="2180086"/>
          </a:xfrm>
          <a:prstGeom prst="rect">
            <a:avLst/>
          </a:prstGeom>
        </p:spPr>
      </p:pic>
      <p:sp>
        <p:nvSpPr>
          <p:cNvPr id="10" name="TextBox 9">
            <a:extLst>
              <a:ext uri="{FF2B5EF4-FFF2-40B4-BE49-F238E27FC236}">
                <a16:creationId xmlns:a16="http://schemas.microsoft.com/office/drawing/2014/main" id="{20510994-5D6A-6B57-A268-E9BFCA4B61DE}"/>
              </a:ext>
            </a:extLst>
          </p:cNvPr>
          <p:cNvSpPr txBox="1"/>
          <p:nvPr/>
        </p:nvSpPr>
        <p:spPr>
          <a:xfrm>
            <a:off x="7773264" y="3711133"/>
            <a:ext cx="3997149" cy="2893100"/>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1"/>
                </a:solidFill>
              </a:rPr>
              <a:t>“…healthcare providers must be aware of the usefulness of laryngeal masks in depressed neonates requiring PPV or endotracheal intubation, which can promptly resuscitate these infants and improve their outcomes, resulting in decreased morbidity and mortality rates.”</a:t>
            </a:r>
            <a:r>
              <a:rPr lang="en-US" sz="1400" baseline="30000" dirty="0">
                <a:solidFill>
                  <a:schemeClr val="bg1"/>
                </a:solidFill>
              </a:rPr>
              <a:t>1</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“Recent studies support the NRP recommendation to use the LM as a rescue airway when PPV fails and intubation is not feasible. The LM provides more effective PPV than face-mask ventilation.”</a:t>
            </a:r>
            <a:r>
              <a:rPr lang="en-US" sz="1400" baseline="30000" dirty="0">
                <a:solidFill>
                  <a:schemeClr val="bg1"/>
                </a:solidFill>
              </a:rPr>
              <a:t>2</a:t>
            </a:r>
          </a:p>
        </p:txBody>
      </p:sp>
      <p:pic>
        <p:nvPicPr>
          <p:cNvPr id="12" name="Picture 11" descr="A close-up of a tube&#10;&#10;AI-generated content may be incorrect.">
            <a:extLst>
              <a:ext uri="{FF2B5EF4-FFF2-40B4-BE49-F238E27FC236}">
                <a16:creationId xmlns:a16="http://schemas.microsoft.com/office/drawing/2014/main" id="{2D8A4CB8-AFD2-089C-7F4C-833C7522C01A}"/>
              </a:ext>
            </a:extLst>
          </p:cNvPr>
          <p:cNvPicPr>
            <a:picLocks noChangeAspect="1"/>
          </p:cNvPicPr>
          <p:nvPr/>
        </p:nvPicPr>
        <p:blipFill>
          <a:blip r:embed="rId6"/>
          <a:stretch>
            <a:fillRect/>
          </a:stretch>
        </p:blipFill>
        <p:spPr>
          <a:xfrm>
            <a:off x="5618037" y="3788966"/>
            <a:ext cx="526927" cy="1594739"/>
          </a:xfrm>
          <a:prstGeom prst="rect">
            <a:avLst/>
          </a:prstGeom>
        </p:spPr>
      </p:pic>
      <p:pic>
        <p:nvPicPr>
          <p:cNvPr id="14" name="Picture 13" descr="A plastic tube with a purple lid&#10;&#10;AI-generated content may be incorrect.">
            <a:extLst>
              <a:ext uri="{FF2B5EF4-FFF2-40B4-BE49-F238E27FC236}">
                <a16:creationId xmlns:a16="http://schemas.microsoft.com/office/drawing/2014/main" id="{7FDF8A8B-A13C-F88F-5D66-09B13B98E6BE}"/>
              </a:ext>
            </a:extLst>
          </p:cNvPr>
          <p:cNvPicPr>
            <a:picLocks noChangeAspect="1"/>
          </p:cNvPicPr>
          <p:nvPr/>
        </p:nvPicPr>
        <p:blipFill>
          <a:blip r:embed="rId7"/>
          <a:stretch>
            <a:fillRect/>
          </a:stretch>
        </p:blipFill>
        <p:spPr>
          <a:xfrm>
            <a:off x="5176526" y="3788965"/>
            <a:ext cx="480467" cy="1594741"/>
          </a:xfrm>
          <a:prstGeom prst="rect">
            <a:avLst/>
          </a:prstGeom>
        </p:spPr>
      </p:pic>
      <p:pic>
        <p:nvPicPr>
          <p:cNvPr id="16" name="Picture 15" descr="A pink and white tube&#10;&#10;AI-generated content may be incorrect.">
            <a:extLst>
              <a:ext uri="{FF2B5EF4-FFF2-40B4-BE49-F238E27FC236}">
                <a16:creationId xmlns:a16="http://schemas.microsoft.com/office/drawing/2014/main" id="{E1A43D0F-C9A4-FDE7-C977-D70E43FECBF2}"/>
              </a:ext>
            </a:extLst>
          </p:cNvPr>
          <p:cNvPicPr>
            <a:picLocks noChangeAspect="1"/>
          </p:cNvPicPr>
          <p:nvPr/>
        </p:nvPicPr>
        <p:blipFill>
          <a:blip r:embed="rId8"/>
          <a:stretch>
            <a:fillRect/>
          </a:stretch>
        </p:blipFill>
        <p:spPr>
          <a:xfrm>
            <a:off x="6821598" y="4625351"/>
            <a:ext cx="658002" cy="1840966"/>
          </a:xfrm>
          <a:prstGeom prst="rect">
            <a:avLst/>
          </a:prstGeom>
        </p:spPr>
      </p:pic>
      <p:pic>
        <p:nvPicPr>
          <p:cNvPr id="18" name="Picture 17" descr="A close up of a bottle&#10;&#10;AI-generated content may be incorrect.">
            <a:extLst>
              <a:ext uri="{FF2B5EF4-FFF2-40B4-BE49-F238E27FC236}">
                <a16:creationId xmlns:a16="http://schemas.microsoft.com/office/drawing/2014/main" id="{283817E3-B787-B45B-7441-3A47A851A176}"/>
              </a:ext>
            </a:extLst>
          </p:cNvPr>
          <p:cNvPicPr>
            <a:picLocks noChangeAspect="1"/>
          </p:cNvPicPr>
          <p:nvPr/>
        </p:nvPicPr>
        <p:blipFill>
          <a:blip r:embed="rId9"/>
          <a:stretch>
            <a:fillRect/>
          </a:stretch>
        </p:blipFill>
        <p:spPr>
          <a:xfrm>
            <a:off x="6403521" y="4625350"/>
            <a:ext cx="425922" cy="1840968"/>
          </a:xfrm>
          <a:prstGeom prst="rect">
            <a:avLst/>
          </a:prstGeom>
        </p:spPr>
      </p:pic>
      <p:sp>
        <p:nvSpPr>
          <p:cNvPr id="19" name="Content Placeholder 2">
            <a:extLst>
              <a:ext uri="{FF2B5EF4-FFF2-40B4-BE49-F238E27FC236}">
                <a16:creationId xmlns:a16="http://schemas.microsoft.com/office/drawing/2014/main" id="{D2C9B340-117C-8A45-5A35-47793340AFAB}"/>
              </a:ext>
            </a:extLst>
          </p:cNvPr>
          <p:cNvSpPr txBox="1">
            <a:spLocks/>
          </p:cNvSpPr>
          <p:nvPr/>
        </p:nvSpPr>
        <p:spPr>
          <a:xfrm>
            <a:off x="-12803" y="6690221"/>
            <a:ext cx="4438188" cy="81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 b="1" dirty="0">
                <a:solidFill>
                  <a:schemeClr val="bg1">
                    <a:lumMod val="50000"/>
                  </a:schemeClr>
                </a:solidFill>
              </a:rPr>
              <a:t>Figure 1.5 </a:t>
            </a:r>
            <a:r>
              <a:rPr lang="en-US" sz="600" dirty="0">
                <a:solidFill>
                  <a:schemeClr val="bg1">
                    <a:lumMod val="50000"/>
                  </a:schemeClr>
                </a:solidFill>
              </a:rPr>
              <a:t>Neonatal Resuscitation Program Algorithm from The Textbook of Neonatal Resuscitation, 8</a:t>
            </a:r>
            <a:r>
              <a:rPr lang="en-US" sz="600" baseline="30000" dirty="0">
                <a:solidFill>
                  <a:schemeClr val="bg1">
                    <a:lumMod val="50000"/>
                  </a:schemeClr>
                </a:solidFill>
              </a:rPr>
              <a:t>th</a:t>
            </a:r>
            <a:r>
              <a:rPr lang="en-US" sz="600" dirty="0">
                <a:solidFill>
                  <a:schemeClr val="bg1">
                    <a:lumMod val="50000"/>
                  </a:schemeClr>
                </a:solidFill>
              </a:rPr>
              <a:t> Edition</a:t>
            </a:r>
          </a:p>
        </p:txBody>
      </p:sp>
      <p:sp>
        <p:nvSpPr>
          <p:cNvPr id="20" name="Rounded Rectangle 19">
            <a:extLst>
              <a:ext uri="{FF2B5EF4-FFF2-40B4-BE49-F238E27FC236}">
                <a16:creationId xmlns:a16="http://schemas.microsoft.com/office/drawing/2014/main" id="{F8567676-E8F5-5C20-4E15-FD97AD3F71C0}"/>
              </a:ext>
            </a:extLst>
          </p:cNvPr>
          <p:cNvSpPr/>
          <p:nvPr/>
        </p:nvSpPr>
        <p:spPr>
          <a:xfrm>
            <a:off x="711610" y="2676503"/>
            <a:ext cx="1360538" cy="433420"/>
          </a:xfrm>
          <a:prstGeom prst="roundRect">
            <a:avLst/>
          </a:prstGeom>
          <a:noFill/>
          <a:ln w="25400">
            <a:solidFill>
              <a:srgbClr val="43D8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557"/>
              </a:solidFill>
            </a:endParaRPr>
          </a:p>
        </p:txBody>
      </p:sp>
      <p:sp>
        <p:nvSpPr>
          <p:cNvPr id="21" name="Rounded Rectangle 20">
            <a:extLst>
              <a:ext uri="{FF2B5EF4-FFF2-40B4-BE49-F238E27FC236}">
                <a16:creationId xmlns:a16="http://schemas.microsoft.com/office/drawing/2014/main" id="{73A68DD3-B359-74A2-DE84-07FA09F78E7C}"/>
              </a:ext>
            </a:extLst>
          </p:cNvPr>
          <p:cNvSpPr/>
          <p:nvPr/>
        </p:nvSpPr>
        <p:spPr>
          <a:xfrm>
            <a:off x="711610" y="4940300"/>
            <a:ext cx="1360538" cy="478535"/>
          </a:xfrm>
          <a:prstGeom prst="roundRect">
            <a:avLst/>
          </a:prstGeom>
          <a:noFill/>
          <a:ln w="25400">
            <a:solidFill>
              <a:srgbClr val="43D8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557"/>
              </a:solidFill>
            </a:endParaRPr>
          </a:p>
        </p:txBody>
      </p:sp>
      <p:cxnSp>
        <p:nvCxnSpPr>
          <p:cNvPr id="23" name="Straight Connector 22">
            <a:extLst>
              <a:ext uri="{FF2B5EF4-FFF2-40B4-BE49-F238E27FC236}">
                <a16:creationId xmlns:a16="http://schemas.microsoft.com/office/drawing/2014/main" id="{BBE72B81-CD06-BCD4-C8B4-0D28E04B8837}"/>
              </a:ext>
            </a:extLst>
          </p:cNvPr>
          <p:cNvCxnSpPr>
            <a:cxnSpLocks/>
          </p:cNvCxnSpPr>
          <p:nvPr/>
        </p:nvCxnSpPr>
        <p:spPr>
          <a:xfrm>
            <a:off x="2072148" y="2871989"/>
            <a:ext cx="134143" cy="0"/>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39E433-31B5-2400-D78E-A98D0280B665}"/>
              </a:ext>
            </a:extLst>
          </p:cNvPr>
          <p:cNvCxnSpPr>
            <a:cxnSpLocks/>
          </p:cNvCxnSpPr>
          <p:nvPr/>
        </p:nvCxnSpPr>
        <p:spPr>
          <a:xfrm>
            <a:off x="2046390" y="4958366"/>
            <a:ext cx="222611" cy="0"/>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6BD1EB-6FD1-F172-8CC6-190EE0F95EFA}"/>
              </a:ext>
            </a:extLst>
          </p:cNvPr>
          <p:cNvCxnSpPr>
            <a:cxnSpLocks/>
          </p:cNvCxnSpPr>
          <p:nvPr/>
        </p:nvCxnSpPr>
        <p:spPr>
          <a:xfrm flipH="1" flipV="1">
            <a:off x="2206291" y="2517803"/>
            <a:ext cx="3754" cy="363453"/>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D30514-68DF-9852-6A96-5BF2CAF2FB04}"/>
              </a:ext>
            </a:extLst>
          </p:cNvPr>
          <p:cNvCxnSpPr>
            <a:cxnSpLocks/>
          </p:cNvCxnSpPr>
          <p:nvPr/>
        </p:nvCxnSpPr>
        <p:spPr>
          <a:xfrm>
            <a:off x="2264925" y="4676606"/>
            <a:ext cx="2447333" cy="0"/>
          </a:xfrm>
          <a:prstGeom prst="line">
            <a:avLst/>
          </a:prstGeom>
          <a:ln w="22225">
            <a:solidFill>
              <a:srgbClr val="43D8E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C3BB22-98B7-5C4E-7CAC-9F128F2C81E2}"/>
              </a:ext>
            </a:extLst>
          </p:cNvPr>
          <p:cNvCxnSpPr>
            <a:cxnSpLocks/>
          </p:cNvCxnSpPr>
          <p:nvPr/>
        </p:nvCxnSpPr>
        <p:spPr>
          <a:xfrm flipV="1">
            <a:off x="2274723" y="4668292"/>
            <a:ext cx="0" cy="295931"/>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D858EBE-E083-C6F0-026F-44226AC46ED3}"/>
              </a:ext>
            </a:extLst>
          </p:cNvPr>
          <p:cNvCxnSpPr>
            <a:cxnSpLocks/>
          </p:cNvCxnSpPr>
          <p:nvPr/>
        </p:nvCxnSpPr>
        <p:spPr>
          <a:xfrm>
            <a:off x="2199364" y="2517803"/>
            <a:ext cx="2512894" cy="0"/>
          </a:xfrm>
          <a:prstGeom prst="line">
            <a:avLst/>
          </a:prstGeom>
          <a:ln w="22225">
            <a:solidFill>
              <a:srgbClr val="43D8E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60BC670-DFBE-98DB-3C14-238269398D5A}"/>
              </a:ext>
            </a:extLst>
          </p:cNvPr>
          <p:cNvCxnSpPr>
            <a:cxnSpLocks/>
          </p:cNvCxnSpPr>
          <p:nvPr/>
        </p:nvCxnSpPr>
        <p:spPr>
          <a:xfrm>
            <a:off x="5033919" y="3452412"/>
            <a:ext cx="644552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C74742-0AD9-2069-23BF-4B61D355FC5C}"/>
              </a:ext>
            </a:extLst>
          </p:cNvPr>
          <p:cNvCxnSpPr>
            <a:cxnSpLocks/>
          </p:cNvCxnSpPr>
          <p:nvPr/>
        </p:nvCxnSpPr>
        <p:spPr>
          <a:xfrm>
            <a:off x="4321361" y="690864"/>
            <a:ext cx="787063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1" name="Slide Number Placeholder 2">
            <a:extLst>
              <a:ext uri="{FF2B5EF4-FFF2-40B4-BE49-F238E27FC236}">
                <a16:creationId xmlns:a16="http://schemas.microsoft.com/office/drawing/2014/main" id="{7C712E41-231C-9969-C1C4-3C1878083660}"/>
              </a:ext>
            </a:extLst>
          </p:cNvPr>
          <p:cNvSpPr txBox="1">
            <a:spLocks/>
          </p:cNvSpPr>
          <p:nvPr/>
        </p:nvSpPr>
        <p:spPr>
          <a:xfrm>
            <a:off x="11288139" y="6508084"/>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2947170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2C70-7F48-9B3C-60CD-198A47FA79A2}"/>
              </a:ext>
            </a:extLst>
          </p:cNvPr>
          <p:cNvSpPr>
            <a:spLocks noGrp="1"/>
          </p:cNvSpPr>
          <p:nvPr>
            <p:ph type="title"/>
          </p:nvPr>
        </p:nvSpPr>
        <p:spPr>
          <a:xfrm>
            <a:off x="522219" y="240904"/>
            <a:ext cx="10515600" cy="813766"/>
          </a:xfrm>
        </p:spPr>
        <p:txBody>
          <a:bodyPr>
            <a:normAutofit/>
          </a:bodyPr>
          <a:lstStyle/>
          <a:p>
            <a:r>
              <a:rPr lang="en-US" sz="3400" dirty="0"/>
              <a:t>SafeT  </a:t>
            </a:r>
            <a:r>
              <a:rPr lang="en-US" sz="2000" dirty="0"/>
              <a:t> </a:t>
            </a:r>
            <a:r>
              <a:rPr lang="en-US" sz="3400" dirty="0"/>
              <a:t>T-Piece Resuscitator with Pop-Off</a:t>
            </a:r>
          </a:p>
        </p:txBody>
      </p:sp>
      <p:sp>
        <p:nvSpPr>
          <p:cNvPr id="3" name="Content Placeholder 2">
            <a:extLst>
              <a:ext uri="{FF2B5EF4-FFF2-40B4-BE49-F238E27FC236}">
                <a16:creationId xmlns:a16="http://schemas.microsoft.com/office/drawing/2014/main" id="{98D74E3F-1075-022D-DA28-A841EFEFD44D}"/>
              </a:ext>
            </a:extLst>
          </p:cNvPr>
          <p:cNvSpPr>
            <a:spLocks noGrp="1"/>
          </p:cNvSpPr>
          <p:nvPr>
            <p:ph idx="1"/>
          </p:nvPr>
        </p:nvSpPr>
        <p:spPr>
          <a:xfrm>
            <a:off x="321738" y="2151211"/>
            <a:ext cx="6050034" cy="3848100"/>
          </a:xfrm>
        </p:spPr>
        <p:txBody>
          <a:bodyPr/>
          <a:lstStyle/>
          <a:p>
            <a:pPr marL="285750" indent="-285750">
              <a:buFont typeface="Arial" panose="020B0604020202020204" pitchFamily="34" charset="0"/>
              <a:buChar char="•"/>
            </a:pPr>
            <a:r>
              <a:rPr lang="en-US" sz="1600" dirty="0"/>
              <a:t>The SafeT T-Piece Resuscitator is a safe solution during neonatal resuscitation and CPAP therapy.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Delivering continuous oxygen flow, while also providing consistent PIP and PEEP pressures, allows clinicians to provide the necessary ventilatory support during resuscitation.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SafeT promotes lung protection by minimizing the potential risk of barotrauma through controlled ventilation.</a:t>
            </a:r>
          </a:p>
          <a:p>
            <a:endParaRPr lang="en-US" dirty="0"/>
          </a:p>
        </p:txBody>
      </p:sp>
      <p:pic>
        <p:nvPicPr>
          <p:cNvPr id="7" name="Picture Placeholder 6" descr="A close-up of a tube&#10;&#10;AI-generated content may be incorrect.">
            <a:extLst>
              <a:ext uri="{FF2B5EF4-FFF2-40B4-BE49-F238E27FC236}">
                <a16:creationId xmlns:a16="http://schemas.microsoft.com/office/drawing/2014/main" id="{F5688528-730C-B9A8-8A8B-B189DEF6F6D8}"/>
              </a:ext>
            </a:extLst>
          </p:cNvPr>
          <p:cNvPicPr>
            <a:picLocks noGrp="1" noChangeAspect="1"/>
          </p:cNvPicPr>
          <p:nvPr>
            <p:ph type="pic" sz="quarter" idx="10"/>
          </p:nvPr>
        </p:nvPicPr>
        <p:blipFill>
          <a:blip r:embed="rId2"/>
          <a:srcRect l="-1987" t="-1837" r="-5912" b="-2523"/>
          <a:stretch>
            <a:fillRect/>
          </a:stretch>
        </p:blipFill>
        <p:spPr>
          <a:xfrm>
            <a:off x="7647709" y="1235475"/>
            <a:ext cx="4610792" cy="4880696"/>
          </a:xfrm>
          <a:prstGeom prst="round2DiagRect">
            <a:avLst>
              <a:gd name="adj1" fmla="val 10844"/>
              <a:gd name="adj2" fmla="val 0"/>
            </a:avLst>
          </a:prstGeom>
        </p:spPr>
      </p:pic>
      <p:sp>
        <p:nvSpPr>
          <p:cNvPr id="8" name="TextBox 7">
            <a:extLst>
              <a:ext uri="{FF2B5EF4-FFF2-40B4-BE49-F238E27FC236}">
                <a16:creationId xmlns:a16="http://schemas.microsoft.com/office/drawing/2014/main" id="{EB82C69D-3054-8D2B-99A4-3400875D86BF}"/>
              </a:ext>
            </a:extLst>
          </p:cNvPr>
          <p:cNvSpPr txBox="1"/>
          <p:nvPr/>
        </p:nvSpPr>
        <p:spPr>
          <a:xfrm>
            <a:off x="1707810" y="382712"/>
            <a:ext cx="772847" cy="230832"/>
          </a:xfrm>
          <a:prstGeom prst="rect">
            <a:avLst/>
          </a:prstGeom>
          <a:noFill/>
        </p:spPr>
        <p:txBody>
          <a:bodyPr wrap="square">
            <a:spAutoFit/>
          </a:bodyPr>
          <a:lstStyle/>
          <a:p>
            <a:r>
              <a:rPr lang="en-US" sz="900" dirty="0">
                <a:solidFill>
                  <a:schemeClr val="bg1"/>
                </a:solidFill>
              </a:rPr>
              <a:t>TM</a:t>
            </a:r>
          </a:p>
        </p:txBody>
      </p:sp>
      <p:sp>
        <p:nvSpPr>
          <p:cNvPr id="9" name="Slide Number Placeholder 2">
            <a:extLst>
              <a:ext uri="{FF2B5EF4-FFF2-40B4-BE49-F238E27FC236}">
                <a16:creationId xmlns:a16="http://schemas.microsoft.com/office/drawing/2014/main" id="{2942399B-9129-307C-129B-DB2526FB7093}"/>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60348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E1EA23-1B2B-1738-79CD-5D4E1454419C}"/>
              </a:ext>
            </a:extLst>
          </p:cNvPr>
          <p:cNvSpPr>
            <a:spLocks noGrp="1"/>
          </p:cNvSpPr>
          <p:nvPr>
            <p:ph type="title"/>
          </p:nvPr>
        </p:nvSpPr>
        <p:spPr/>
        <p:txBody>
          <a:bodyPr/>
          <a:lstStyle/>
          <a:p>
            <a:r>
              <a:rPr lang="en-US" dirty="0"/>
              <a:t>Air-Q</a:t>
            </a:r>
            <a:r>
              <a:rPr lang="en-US" sz="2800" dirty="0"/>
              <a:t> </a:t>
            </a:r>
            <a:r>
              <a:rPr lang="en-US" dirty="0"/>
              <a:t>3 Supraglottic Airway</a:t>
            </a:r>
          </a:p>
        </p:txBody>
      </p:sp>
      <p:pic>
        <p:nvPicPr>
          <p:cNvPr id="3" name="Picture Placeholder 2" descr="A medical device with a tube&#10;&#10;AI-generated content may be incorrect.">
            <a:extLst>
              <a:ext uri="{FF2B5EF4-FFF2-40B4-BE49-F238E27FC236}">
                <a16:creationId xmlns:a16="http://schemas.microsoft.com/office/drawing/2014/main" id="{5858EC25-BED9-03D6-1DD8-37DEB9C1310A}"/>
              </a:ext>
            </a:extLst>
          </p:cNvPr>
          <p:cNvPicPr>
            <a:picLocks noGrp="1" noChangeAspect="1"/>
          </p:cNvPicPr>
          <p:nvPr>
            <p:ph type="pic" sz="quarter" idx="10"/>
          </p:nvPr>
        </p:nvPicPr>
        <p:blipFill>
          <a:blip r:embed="rId3"/>
          <a:srcRect l="-6428" t="-728" r="-6618" b="-1557"/>
          <a:stretch>
            <a:fillRect/>
          </a:stretch>
        </p:blipFill>
        <p:spPr>
          <a:xfrm>
            <a:off x="128592" y="1156937"/>
            <a:ext cx="1395158" cy="2515394"/>
          </a:xfrm>
        </p:spPr>
      </p:pic>
      <p:sp>
        <p:nvSpPr>
          <p:cNvPr id="8" name="Slide Number Placeholder 2">
            <a:extLst>
              <a:ext uri="{FF2B5EF4-FFF2-40B4-BE49-F238E27FC236}">
                <a16:creationId xmlns:a16="http://schemas.microsoft.com/office/drawing/2014/main" id="{090FEAE7-B178-FF98-1A35-EDC96DBD8750}"/>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5</a:t>
            </a:fld>
            <a:endParaRPr lang="en-US" dirty="0">
              <a:solidFill>
                <a:schemeClr val="bg1"/>
              </a:solidFill>
            </a:endParaRPr>
          </a:p>
        </p:txBody>
      </p:sp>
      <p:pic>
        <p:nvPicPr>
          <p:cNvPr id="17" name="Content Placeholder 16" descr="A plastic tube with a purple lid&#10;&#10;AI-generated content may be incorrect.">
            <a:extLst>
              <a:ext uri="{FF2B5EF4-FFF2-40B4-BE49-F238E27FC236}">
                <a16:creationId xmlns:a16="http://schemas.microsoft.com/office/drawing/2014/main" id="{030E1AC9-9158-94A4-BF07-A7F5EFEE3DFC}"/>
              </a:ext>
            </a:extLst>
          </p:cNvPr>
          <p:cNvPicPr>
            <a:picLocks noGrp="1" noChangeAspect="1"/>
          </p:cNvPicPr>
          <p:nvPr>
            <p:ph idx="1"/>
          </p:nvPr>
        </p:nvPicPr>
        <p:blipFill>
          <a:blip r:embed="rId4"/>
          <a:stretch>
            <a:fillRect/>
          </a:stretch>
        </p:blipFill>
        <p:spPr>
          <a:xfrm>
            <a:off x="1613171" y="1193490"/>
            <a:ext cx="630829" cy="2093823"/>
          </a:xfrm>
        </p:spPr>
      </p:pic>
      <p:pic>
        <p:nvPicPr>
          <p:cNvPr id="19" name="Picture 18" descr="A close-up of a plastic tube&#10;&#10;AI-generated content may be incorrect.">
            <a:extLst>
              <a:ext uri="{FF2B5EF4-FFF2-40B4-BE49-F238E27FC236}">
                <a16:creationId xmlns:a16="http://schemas.microsoft.com/office/drawing/2014/main" id="{D37A74CE-59CB-DBA7-A781-DBEC8BCCE647}"/>
              </a:ext>
            </a:extLst>
          </p:cNvPr>
          <p:cNvPicPr>
            <a:picLocks noChangeAspect="1"/>
          </p:cNvPicPr>
          <p:nvPr/>
        </p:nvPicPr>
        <p:blipFill>
          <a:blip r:embed="rId5"/>
          <a:stretch>
            <a:fillRect/>
          </a:stretch>
        </p:blipFill>
        <p:spPr>
          <a:xfrm>
            <a:off x="2336981" y="1193490"/>
            <a:ext cx="661208" cy="2093825"/>
          </a:xfrm>
          <a:prstGeom prst="rect">
            <a:avLst/>
          </a:prstGeom>
        </p:spPr>
      </p:pic>
      <p:pic>
        <p:nvPicPr>
          <p:cNvPr id="21" name="Picture 20" descr="A close-up of a tube&#10;&#10;AI-generated content may be incorrect.">
            <a:extLst>
              <a:ext uri="{FF2B5EF4-FFF2-40B4-BE49-F238E27FC236}">
                <a16:creationId xmlns:a16="http://schemas.microsoft.com/office/drawing/2014/main" id="{0E33369F-D5C4-3403-4618-99916465E52A}"/>
              </a:ext>
            </a:extLst>
          </p:cNvPr>
          <p:cNvPicPr>
            <a:picLocks noChangeAspect="1"/>
          </p:cNvPicPr>
          <p:nvPr/>
        </p:nvPicPr>
        <p:blipFill>
          <a:blip r:embed="rId6"/>
          <a:stretch>
            <a:fillRect/>
          </a:stretch>
        </p:blipFill>
        <p:spPr>
          <a:xfrm>
            <a:off x="3110273" y="1193490"/>
            <a:ext cx="2042297" cy="2093824"/>
          </a:xfrm>
          <a:prstGeom prst="rect">
            <a:avLst/>
          </a:prstGeom>
        </p:spPr>
      </p:pic>
      <p:pic>
        <p:nvPicPr>
          <p:cNvPr id="25" name="Picture 24" descr="A close up of a bottle&#10;&#10;AI-generated content may be incorrect.">
            <a:extLst>
              <a:ext uri="{FF2B5EF4-FFF2-40B4-BE49-F238E27FC236}">
                <a16:creationId xmlns:a16="http://schemas.microsoft.com/office/drawing/2014/main" id="{77585DA3-81AC-460C-00C8-5824AF307303}"/>
              </a:ext>
            </a:extLst>
          </p:cNvPr>
          <p:cNvPicPr>
            <a:picLocks noChangeAspect="1"/>
          </p:cNvPicPr>
          <p:nvPr/>
        </p:nvPicPr>
        <p:blipFill>
          <a:blip r:embed="rId7"/>
          <a:stretch>
            <a:fillRect/>
          </a:stretch>
        </p:blipFill>
        <p:spPr>
          <a:xfrm>
            <a:off x="1601672" y="3707067"/>
            <a:ext cx="580244" cy="2507998"/>
          </a:xfrm>
          <a:prstGeom prst="rect">
            <a:avLst/>
          </a:prstGeom>
        </p:spPr>
      </p:pic>
      <p:pic>
        <p:nvPicPr>
          <p:cNvPr id="27" name="Picture 26" descr="A close up of a white package&#10;&#10;AI-generated content may be incorrect.">
            <a:extLst>
              <a:ext uri="{FF2B5EF4-FFF2-40B4-BE49-F238E27FC236}">
                <a16:creationId xmlns:a16="http://schemas.microsoft.com/office/drawing/2014/main" id="{C57FB17E-9F32-D484-5E9A-84548820CC8B}"/>
              </a:ext>
            </a:extLst>
          </p:cNvPr>
          <p:cNvPicPr>
            <a:picLocks noChangeAspect="1"/>
          </p:cNvPicPr>
          <p:nvPr/>
        </p:nvPicPr>
        <p:blipFill>
          <a:blip r:embed="rId8"/>
          <a:stretch>
            <a:fillRect/>
          </a:stretch>
        </p:blipFill>
        <p:spPr>
          <a:xfrm>
            <a:off x="2336982" y="3707064"/>
            <a:ext cx="756766" cy="2508000"/>
          </a:xfrm>
          <a:prstGeom prst="rect">
            <a:avLst/>
          </a:prstGeom>
        </p:spPr>
      </p:pic>
      <p:pic>
        <p:nvPicPr>
          <p:cNvPr id="29" name="Picture 28" descr="A close up of a tube&#10;&#10;AI-generated content may be incorrect.">
            <a:extLst>
              <a:ext uri="{FF2B5EF4-FFF2-40B4-BE49-F238E27FC236}">
                <a16:creationId xmlns:a16="http://schemas.microsoft.com/office/drawing/2014/main" id="{C258F894-20C5-DC2E-DF8B-DCEFC430F550}"/>
              </a:ext>
            </a:extLst>
          </p:cNvPr>
          <p:cNvPicPr>
            <a:picLocks noChangeAspect="1"/>
          </p:cNvPicPr>
          <p:nvPr/>
        </p:nvPicPr>
        <p:blipFill>
          <a:blip r:embed="rId9"/>
          <a:stretch>
            <a:fillRect/>
          </a:stretch>
        </p:blipFill>
        <p:spPr>
          <a:xfrm>
            <a:off x="3120716" y="3707064"/>
            <a:ext cx="2042297" cy="2508000"/>
          </a:xfrm>
          <a:prstGeom prst="rect">
            <a:avLst/>
          </a:prstGeom>
        </p:spPr>
      </p:pic>
      <p:sp>
        <p:nvSpPr>
          <p:cNvPr id="30" name="TextBox 29">
            <a:extLst>
              <a:ext uri="{FF2B5EF4-FFF2-40B4-BE49-F238E27FC236}">
                <a16:creationId xmlns:a16="http://schemas.microsoft.com/office/drawing/2014/main" id="{DB16D2DD-C996-2620-8A60-F1109B1551BF}"/>
              </a:ext>
            </a:extLst>
          </p:cNvPr>
          <p:cNvSpPr txBox="1"/>
          <p:nvPr/>
        </p:nvSpPr>
        <p:spPr>
          <a:xfrm>
            <a:off x="1569588" y="369995"/>
            <a:ext cx="332173" cy="230832"/>
          </a:xfrm>
          <a:prstGeom prst="rect">
            <a:avLst/>
          </a:prstGeom>
          <a:noFill/>
        </p:spPr>
        <p:txBody>
          <a:bodyPr wrap="square">
            <a:spAutoFit/>
          </a:bodyPr>
          <a:lstStyle/>
          <a:p>
            <a:r>
              <a:rPr lang="en-US" sz="900" i="1" dirty="0">
                <a:solidFill>
                  <a:schemeClr val="bg1"/>
                </a:solidFill>
              </a:rPr>
              <a:t>®</a:t>
            </a:r>
            <a:endParaRPr lang="en-US" sz="900" dirty="0">
              <a:solidFill>
                <a:schemeClr val="bg1"/>
              </a:solidFill>
            </a:endParaRPr>
          </a:p>
        </p:txBody>
      </p:sp>
      <p:grpSp>
        <p:nvGrpSpPr>
          <p:cNvPr id="32" name="Group 31">
            <a:extLst>
              <a:ext uri="{FF2B5EF4-FFF2-40B4-BE49-F238E27FC236}">
                <a16:creationId xmlns:a16="http://schemas.microsoft.com/office/drawing/2014/main" id="{CA49A670-EB18-88C0-617E-D9177641638F}"/>
              </a:ext>
            </a:extLst>
          </p:cNvPr>
          <p:cNvGrpSpPr/>
          <p:nvPr/>
        </p:nvGrpSpPr>
        <p:grpSpPr>
          <a:xfrm>
            <a:off x="-12297" y="3713962"/>
            <a:ext cx="1462119" cy="2574226"/>
            <a:chOff x="2217" y="3924524"/>
            <a:chExt cx="1335343" cy="2363663"/>
          </a:xfrm>
        </p:grpSpPr>
        <p:pic>
          <p:nvPicPr>
            <p:cNvPr id="23" name="Picture 22" descr="A medical oxygen mask with a tube&#10;&#10;AI-generated content may be incorrect.">
              <a:extLst>
                <a:ext uri="{FF2B5EF4-FFF2-40B4-BE49-F238E27FC236}">
                  <a16:creationId xmlns:a16="http://schemas.microsoft.com/office/drawing/2014/main" id="{35074B26-9918-FE5F-781C-2EE7DB44BFFD}"/>
                </a:ext>
              </a:extLst>
            </p:cNvPr>
            <p:cNvPicPr>
              <a:picLocks noChangeAspect="1"/>
            </p:cNvPicPr>
            <p:nvPr/>
          </p:nvPicPr>
          <p:blipFill>
            <a:blip r:embed="rId10"/>
            <a:srcRect l="1" t="31358" r="46853"/>
            <a:stretch>
              <a:fillRect/>
            </a:stretch>
          </p:blipFill>
          <p:spPr>
            <a:xfrm rot="-1320000">
              <a:off x="2217" y="4715923"/>
              <a:ext cx="830739" cy="1572264"/>
            </a:xfrm>
            <a:prstGeom prst="rect">
              <a:avLst/>
            </a:prstGeom>
          </p:spPr>
        </p:pic>
        <p:pic>
          <p:nvPicPr>
            <p:cNvPr id="31" name="Picture 30" descr="A medical oxygen mask with a tube&#10;&#10;AI-generated content may be incorrect.">
              <a:extLst>
                <a:ext uri="{FF2B5EF4-FFF2-40B4-BE49-F238E27FC236}">
                  <a16:creationId xmlns:a16="http://schemas.microsoft.com/office/drawing/2014/main" id="{C4776F0E-F89F-A181-879B-5FB22ADE6764}"/>
                </a:ext>
              </a:extLst>
            </p:cNvPr>
            <p:cNvPicPr>
              <a:picLocks noChangeAspect="1"/>
            </p:cNvPicPr>
            <p:nvPr/>
          </p:nvPicPr>
          <p:blipFill>
            <a:blip r:embed="rId10"/>
            <a:srcRect l="35652"/>
            <a:stretch>
              <a:fillRect/>
            </a:stretch>
          </p:blipFill>
          <p:spPr>
            <a:xfrm>
              <a:off x="331737" y="3924524"/>
              <a:ext cx="1005823" cy="2290537"/>
            </a:xfrm>
            <a:prstGeom prst="rect">
              <a:avLst/>
            </a:prstGeom>
          </p:spPr>
        </p:pic>
      </p:grpSp>
      <p:sp>
        <p:nvSpPr>
          <p:cNvPr id="33" name="Content Placeholder 2">
            <a:extLst>
              <a:ext uri="{FF2B5EF4-FFF2-40B4-BE49-F238E27FC236}">
                <a16:creationId xmlns:a16="http://schemas.microsoft.com/office/drawing/2014/main" id="{1EA1DF52-7FEF-525E-2BE5-02DA0C06F5EC}"/>
              </a:ext>
            </a:extLst>
          </p:cNvPr>
          <p:cNvSpPr txBox="1">
            <a:spLocks/>
          </p:cNvSpPr>
          <p:nvPr/>
        </p:nvSpPr>
        <p:spPr>
          <a:xfrm>
            <a:off x="5927325" y="1987217"/>
            <a:ext cx="6050034" cy="49753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The advanced, all-silicone Air-Q3 Supraglottic Airway (SGA) helps deliver safety and confidence in airway management, no matter what airway challenges you may face.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Sizes 0 and 0.5 come in all styles, helping you perform safe SGA intubations and resuscitation on smaller infants.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The self-pressurizing model seals instantly and allows for insertion &amp; ventilation with no additional steps.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Gastric access models have gastric channels, allowing for placement of a gastric tube and gastric decompression.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The anatomically curved tube assists in cuff sealing.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43916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96CBA-D6BB-122A-E8B6-C68FC7883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FC42C-D74F-424F-2676-2B442E197C8C}"/>
              </a:ext>
            </a:extLst>
          </p:cNvPr>
          <p:cNvSpPr>
            <a:spLocks noGrp="1"/>
          </p:cNvSpPr>
          <p:nvPr>
            <p:ph type="title"/>
          </p:nvPr>
        </p:nvSpPr>
        <p:spPr>
          <a:xfrm>
            <a:off x="522219" y="231122"/>
            <a:ext cx="9191936" cy="813766"/>
          </a:xfrm>
        </p:spPr>
        <p:txBody>
          <a:bodyPr>
            <a:normAutofit/>
          </a:bodyPr>
          <a:lstStyle/>
          <a:p>
            <a:r>
              <a:rPr lang="en-US" sz="3300" dirty="0"/>
              <a:t>Explore </a:t>
            </a:r>
            <a:r>
              <a:rPr lang="en-US" sz="3300" dirty="0" err="1"/>
              <a:t>AirLife’s</a:t>
            </a:r>
            <a:r>
              <a:rPr lang="en-US" sz="3300" dirty="0"/>
              <a:t> Comprehensive NICU Portfolio</a:t>
            </a:r>
          </a:p>
        </p:txBody>
      </p:sp>
      <p:pic>
        <p:nvPicPr>
          <p:cNvPr id="6" name="Picture Placeholder 5" descr="A brochure cover with a person standing in front of a room with medical equipment&#10;&#10;AI-generated content may be incorrect.">
            <a:extLst>
              <a:ext uri="{FF2B5EF4-FFF2-40B4-BE49-F238E27FC236}">
                <a16:creationId xmlns:a16="http://schemas.microsoft.com/office/drawing/2014/main" id="{E47F784A-FF8D-D179-AF36-4092B17CE909}"/>
              </a:ext>
            </a:extLst>
          </p:cNvPr>
          <p:cNvPicPr>
            <a:picLocks noGrp="1" noChangeAspect="1"/>
          </p:cNvPicPr>
          <p:nvPr>
            <p:ph type="pic" sz="quarter" idx="10"/>
          </p:nvPr>
        </p:nvPicPr>
        <p:blipFill>
          <a:blip r:embed="rId2"/>
          <a:srcRect l="37255" t="14485" b="43816"/>
          <a:stretch>
            <a:fillRect/>
          </a:stretch>
        </p:blipFill>
        <p:spPr>
          <a:xfrm flipH="1">
            <a:off x="7404316" y="1685315"/>
            <a:ext cx="4787683" cy="4117375"/>
          </a:xfrm>
        </p:spPr>
      </p:pic>
      <p:sp>
        <p:nvSpPr>
          <p:cNvPr id="7" name="Content Placeholder 2">
            <a:extLst>
              <a:ext uri="{FF2B5EF4-FFF2-40B4-BE49-F238E27FC236}">
                <a16:creationId xmlns:a16="http://schemas.microsoft.com/office/drawing/2014/main" id="{41DB3412-C6B1-60C5-801F-030330C27B65}"/>
              </a:ext>
            </a:extLst>
          </p:cNvPr>
          <p:cNvSpPr txBox="1">
            <a:spLocks/>
          </p:cNvSpPr>
          <p:nvPr/>
        </p:nvSpPr>
        <p:spPr>
          <a:xfrm>
            <a:off x="321738" y="1954590"/>
            <a:ext cx="6050034" cy="38481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AirLife Neonatal Resuscitation NICU Web Page</a:t>
            </a:r>
            <a:endParaRPr lang="en-US" sz="2000" dirty="0"/>
          </a:p>
          <a:p>
            <a:pPr marL="285750" indent="-285750">
              <a:buFont typeface="Arial" panose="020B0604020202020204" pitchFamily="34" charset="0"/>
              <a:buChar char="•"/>
            </a:pPr>
            <a:r>
              <a:rPr lang="en-US" sz="2000" dirty="0">
                <a:hlinkClick r:id="rId4">
                  <a:extLst>
                    <a:ext uri="{A12FA001-AC4F-418D-AE19-62706E023703}">
                      <ahyp:hlinkClr xmlns:ahyp="http://schemas.microsoft.com/office/drawing/2018/hyperlinkcolor" val="tx"/>
                    </a:ext>
                  </a:extLst>
                </a:hlinkClick>
              </a:rPr>
              <a:t>AirLife NRP One Pager</a:t>
            </a:r>
            <a:endParaRPr lang="en-US" sz="2000" dirty="0"/>
          </a:p>
          <a:p>
            <a:pPr marL="285750" indent="-285750">
              <a:buFont typeface="Arial" panose="020B0604020202020204" pitchFamily="34" charset="0"/>
              <a:buChar char="•"/>
            </a:pPr>
            <a:r>
              <a:rPr lang="en-US" sz="2000" dirty="0">
                <a:hlinkClick r:id="rId5">
                  <a:extLst>
                    <a:ext uri="{A12FA001-AC4F-418D-AE19-62706E023703}">
                      <ahyp:hlinkClr xmlns:ahyp="http://schemas.microsoft.com/office/drawing/2018/hyperlinkcolor" val="tx"/>
                    </a:ext>
                  </a:extLst>
                </a:hlinkClick>
              </a:rPr>
              <a:t>AirLife NICU Brochure</a:t>
            </a:r>
            <a:endParaRPr lang="en-US" sz="2000" dirty="0"/>
          </a:p>
          <a:p>
            <a:pPr marL="285750" indent="-285750">
              <a:buFont typeface="Arial" panose="020B0604020202020204" pitchFamily="34" charset="0"/>
              <a:buChar char="•"/>
            </a:pPr>
            <a:r>
              <a:rPr lang="en-US" sz="2000" dirty="0">
                <a:hlinkClick r:id="rId6">
                  <a:extLst>
                    <a:ext uri="{A12FA001-AC4F-418D-AE19-62706E023703}">
                      <ahyp:hlinkClr xmlns:ahyp="http://schemas.microsoft.com/office/drawing/2018/hyperlinkcolor" val="tx"/>
                    </a:ext>
                  </a:extLst>
                </a:hlinkClick>
              </a:rPr>
              <a:t>AirLife Explore: NICU</a:t>
            </a:r>
            <a:endParaRPr lang="en-US" sz="20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Visit </a:t>
            </a:r>
            <a:r>
              <a:rPr lang="en-US" sz="1600" dirty="0">
                <a:hlinkClick r:id="rId7">
                  <a:extLst>
                    <a:ext uri="{A12FA001-AC4F-418D-AE19-62706E023703}">
                      <ahyp:hlinkClr xmlns:ahyp="http://schemas.microsoft.com/office/drawing/2018/hyperlinkcolor" val="tx"/>
                    </a:ext>
                  </a:extLst>
                </a:hlinkClick>
              </a:rPr>
              <a:t>AirLife Connect</a:t>
            </a:r>
            <a:r>
              <a:rPr lang="en-US" sz="1600" dirty="0"/>
              <a:t> for additional product specific resources</a:t>
            </a:r>
          </a:p>
        </p:txBody>
      </p:sp>
      <p:sp>
        <p:nvSpPr>
          <p:cNvPr id="8" name="Slide Number Placeholder 2">
            <a:extLst>
              <a:ext uri="{FF2B5EF4-FFF2-40B4-BE49-F238E27FC236}">
                <a16:creationId xmlns:a16="http://schemas.microsoft.com/office/drawing/2014/main" id="{4BC773F8-2FA4-5CA1-6EE3-11D247575149}"/>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1363472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4AA34-0186-90C2-CCCD-48483B29CF3E}"/>
              </a:ext>
            </a:extLst>
          </p:cNvPr>
          <p:cNvSpPr>
            <a:spLocks noGrp="1"/>
          </p:cNvSpPr>
          <p:nvPr>
            <p:ph type="title"/>
          </p:nvPr>
        </p:nvSpPr>
        <p:spPr>
          <a:xfrm>
            <a:off x="818490" y="3700753"/>
            <a:ext cx="5689236" cy="589390"/>
          </a:xfrm>
        </p:spPr>
        <p:txBody>
          <a:bodyPr/>
          <a:lstStyle/>
          <a:p>
            <a:r>
              <a:rPr lang="en-US" dirty="0"/>
              <a:t>Thank You</a:t>
            </a:r>
          </a:p>
        </p:txBody>
      </p:sp>
      <p:sp>
        <p:nvSpPr>
          <p:cNvPr id="6" name="Slide Number Placeholder 2">
            <a:extLst>
              <a:ext uri="{FF2B5EF4-FFF2-40B4-BE49-F238E27FC236}">
                <a16:creationId xmlns:a16="http://schemas.microsoft.com/office/drawing/2014/main" id="{FF753EB2-3C56-43C7-0F57-BC10E73C2CD9}"/>
              </a:ext>
            </a:extLst>
          </p:cNvPr>
          <p:cNvSpPr txBox="1">
            <a:spLocks/>
          </p:cNvSpPr>
          <p:nvPr/>
        </p:nvSpPr>
        <p:spPr>
          <a:xfrm>
            <a:off x="11288139" y="6507970"/>
            <a:ext cx="830696" cy="2819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65D75E3-62B6-C44A-8295-14DF27978E1A}" type="slidenum">
              <a:rPr lang="en-US" sz="1100" smtClean="0">
                <a:solidFill>
                  <a:schemeClr val="bg1"/>
                </a:solidFill>
              </a:rPr>
              <a:pPr algn="r"/>
              <a:t>7</a:t>
            </a:fld>
            <a:endParaRPr lang="en-US" sz="1100" dirty="0">
              <a:solidFill>
                <a:schemeClr val="bg1"/>
              </a:solidFill>
            </a:endParaRPr>
          </a:p>
        </p:txBody>
      </p:sp>
      <p:sp>
        <p:nvSpPr>
          <p:cNvPr id="3" name="TextBox 2">
            <a:extLst>
              <a:ext uri="{FF2B5EF4-FFF2-40B4-BE49-F238E27FC236}">
                <a16:creationId xmlns:a16="http://schemas.microsoft.com/office/drawing/2014/main" id="{B5393DC9-02C7-1B0B-905B-4441BF761020}"/>
              </a:ext>
            </a:extLst>
          </p:cNvPr>
          <p:cNvSpPr txBox="1"/>
          <p:nvPr/>
        </p:nvSpPr>
        <p:spPr>
          <a:xfrm>
            <a:off x="-1634836" y="3700753"/>
            <a:ext cx="8620539" cy="877163"/>
          </a:xfrm>
          <a:prstGeom prst="rect">
            <a:avLst/>
          </a:prstGeom>
          <a:noFill/>
        </p:spPr>
        <p:txBody>
          <a:bodyPr wrap="square">
            <a:spAutoFit/>
          </a:bodyPr>
          <a:lstStyle/>
          <a:p>
            <a:pPr marL="228600" indent="-228600">
              <a:buAutoNum type="arabicPeriod"/>
            </a:pPr>
            <a:r>
              <a:rPr lang="en-US" sz="500" b="0" i="0" u="none" strike="noStrike" dirty="0">
                <a:solidFill>
                  <a:schemeClr val="bg1">
                    <a:lumMod val="65000"/>
                  </a:schemeClr>
                </a:solidFill>
                <a:effectLst/>
                <a:latin typeface="BlinkMacSystemFont"/>
              </a:rPr>
              <a:t>Song ES, Jeon GW. Updates in neonatal resuscitation: routine use of laryngeal masks as an alternative to face masks. Clin Exp </a:t>
            </a:r>
            <a:r>
              <a:rPr lang="en-US" sz="500" b="0" i="0" u="none" strike="noStrike" dirty="0" err="1">
                <a:solidFill>
                  <a:schemeClr val="bg1">
                    <a:lumMod val="65000"/>
                  </a:schemeClr>
                </a:solidFill>
                <a:effectLst/>
                <a:latin typeface="BlinkMacSystemFont"/>
              </a:rPr>
              <a:t>Pediatr</a:t>
            </a:r>
            <a:r>
              <a:rPr lang="en-US" sz="500" b="0" i="0" u="none" strike="noStrike" dirty="0">
                <a:solidFill>
                  <a:schemeClr val="bg1">
                    <a:lumMod val="65000"/>
                  </a:schemeClr>
                </a:solidFill>
                <a:effectLst/>
                <a:latin typeface="BlinkMacSystemFont"/>
              </a:rPr>
              <a:t>. 2024 May;67(5):240-246. </a:t>
            </a:r>
            <a:r>
              <a:rPr lang="en-US" sz="500" b="0" i="0" u="none" strike="noStrike" dirty="0" err="1">
                <a:solidFill>
                  <a:schemeClr val="bg1">
                    <a:lumMod val="65000"/>
                  </a:schemeClr>
                </a:solidFill>
                <a:effectLst/>
                <a:latin typeface="BlinkMacSystemFont"/>
              </a:rPr>
              <a:t>doi</a:t>
            </a:r>
            <a:r>
              <a:rPr lang="en-US" sz="500" b="0" i="0" u="none" strike="noStrike" dirty="0">
                <a:solidFill>
                  <a:schemeClr val="bg1">
                    <a:lumMod val="65000"/>
                  </a:schemeClr>
                </a:solidFill>
                <a:effectLst/>
                <a:latin typeface="BlinkMacSystemFont"/>
              </a:rPr>
              <a:t>: 10.3345/cep.2023.00619. </a:t>
            </a:r>
            <a:r>
              <a:rPr lang="en-US" sz="500" b="0" i="0" u="none" strike="noStrike" dirty="0" err="1">
                <a:solidFill>
                  <a:schemeClr val="bg1">
                    <a:lumMod val="65000"/>
                  </a:schemeClr>
                </a:solidFill>
                <a:effectLst/>
                <a:latin typeface="BlinkMacSystemFont"/>
              </a:rPr>
              <a:t>Epub</a:t>
            </a:r>
            <a:r>
              <a:rPr lang="en-US" sz="500" b="0" i="0" u="none" strike="noStrike" dirty="0">
                <a:solidFill>
                  <a:schemeClr val="bg1">
                    <a:lumMod val="65000"/>
                  </a:schemeClr>
                </a:solidFill>
                <a:effectLst/>
                <a:latin typeface="BlinkMacSystemFont"/>
              </a:rPr>
              <a:t> 2023 Jul 11. PMID: 37448129; PMCID: PMC11065637.</a:t>
            </a:r>
          </a:p>
          <a:p>
            <a:pPr marL="228600" indent="-228600">
              <a:buFontTx/>
              <a:buAutoNum type="arabicPeriod"/>
            </a:pPr>
            <a:r>
              <a:rPr lang="en-US" sz="500" dirty="0">
                <a:solidFill>
                  <a:schemeClr val="bg1">
                    <a:lumMod val="65000"/>
                  </a:schemeClr>
                </a:solidFill>
                <a:latin typeface="BlinkMacSystemFont"/>
              </a:rPr>
              <a:t> </a:t>
            </a:r>
            <a:r>
              <a:rPr lang="en-US" sz="500" dirty="0" err="1">
                <a:solidFill>
                  <a:schemeClr val="bg1">
                    <a:lumMod val="65000"/>
                  </a:schemeClr>
                </a:solidFill>
              </a:rPr>
              <a:t>Zaichkin</a:t>
            </a:r>
            <a:r>
              <a:rPr lang="en-US" sz="500" dirty="0">
                <a:solidFill>
                  <a:schemeClr val="bg1">
                    <a:lumMod val="65000"/>
                  </a:schemeClr>
                </a:solidFill>
              </a:rPr>
              <a:t>, Jeanette MN, RN, NNP-BC; McCarney, Linda D. MSN, APRN, NNP-BC; Rhein, Michelle MSN, RN, CNS, RNC-NIC. The Laryngeal Mask: Empowering Nurses to Rescue Newborns. Advances in Neonatal Care 23(2):p 140-150, April 2023. | DOI: 10.1097/ANC.0000000000001044 ​</a:t>
            </a:r>
          </a:p>
          <a:p>
            <a:pPr marL="228600" indent="-228600">
              <a:buFontTx/>
              <a:buAutoNum type="arabicPeriod"/>
            </a:pPr>
            <a:r>
              <a:rPr lang="en-US" sz="500" dirty="0">
                <a:solidFill>
                  <a:schemeClr val="bg1">
                    <a:lumMod val="65000"/>
                  </a:schemeClr>
                </a:solidFill>
              </a:rPr>
              <a:t>Nicole K. Yamada, MD, MS, Edgardo Szyld, MD, MSc, Co-Chair, Marya L. Strand, MD, MS, Emer Finan, MB, MEd, Jessica L. Illuzzi, MD, MS, Beena D. Kamath-Rayne, MD, MPH, Vishal S. Kapadia, MD, MSCS,  on behalf of the American Heart Association and American Academy of Pediatrics. Circulation. Volume 149, Number 1. https://doi.org/10.1161/CIR.0000000000001181</a:t>
            </a:r>
          </a:p>
          <a:p>
            <a:pPr marL="228600" indent="-228600">
              <a:buFontTx/>
              <a:buAutoNum type="arabicPeriod"/>
            </a:pPr>
            <a:r>
              <a:rPr lang="en-US" sz="500" dirty="0">
                <a:solidFill>
                  <a:schemeClr val="bg1">
                    <a:lumMod val="65000"/>
                  </a:schemeClr>
                </a:solidFill>
              </a:rPr>
              <a:t>Weiner, G. M., </a:t>
            </a:r>
            <a:r>
              <a:rPr lang="en-US" sz="500" dirty="0" err="1">
                <a:solidFill>
                  <a:schemeClr val="bg1">
                    <a:lumMod val="65000"/>
                  </a:schemeClr>
                </a:solidFill>
              </a:rPr>
              <a:t>Zaichkin</a:t>
            </a:r>
            <a:r>
              <a:rPr lang="en-US" sz="500" dirty="0">
                <a:solidFill>
                  <a:schemeClr val="bg1">
                    <a:lumMod val="65000"/>
                  </a:schemeClr>
                </a:solidFill>
              </a:rPr>
              <a:t>, J., &amp; American Academy of Pediatrics. (2021). </a:t>
            </a:r>
            <a:r>
              <a:rPr lang="en-US" sz="500" i="1" dirty="0">
                <a:solidFill>
                  <a:schemeClr val="bg1">
                    <a:lumMod val="65000"/>
                  </a:schemeClr>
                </a:solidFill>
              </a:rPr>
              <a:t>Textbook of neonatal resuscitation</a:t>
            </a:r>
            <a:r>
              <a:rPr lang="en-US" sz="500" dirty="0">
                <a:solidFill>
                  <a:schemeClr val="bg1">
                    <a:lumMod val="65000"/>
                  </a:schemeClr>
                </a:solidFill>
              </a:rPr>
              <a:t> (8th ed., p. vii, xi). American Academy of Pediatrics.​</a:t>
            </a:r>
          </a:p>
          <a:p>
            <a:pPr marL="228600" indent="-228600">
              <a:buAutoNum type="arabicPeriod"/>
            </a:pPr>
            <a:endParaRPr lang="en-US" sz="900" b="0" i="0" u="none" strike="noStrike" dirty="0">
              <a:solidFill>
                <a:schemeClr val="bg1">
                  <a:lumMod val="65000"/>
                </a:schemeClr>
              </a:solidFill>
              <a:effectLst/>
              <a:latin typeface="BlinkMacSystemFont"/>
            </a:endParaRPr>
          </a:p>
          <a:p>
            <a:pPr fontAlgn="base"/>
            <a:r>
              <a:rPr lang="en-US" sz="800" dirty="0">
                <a:solidFill>
                  <a:schemeClr val="bg1">
                    <a:lumMod val="65000"/>
                  </a:schemeClr>
                </a:solidFill>
              </a:rPr>
              <a:t>​</a:t>
            </a:r>
          </a:p>
          <a:p>
            <a:pPr marL="228600" indent="-228600">
              <a:buAutoNum type="arabicPeriod"/>
            </a:pPr>
            <a:endParaRPr lang="en-US" sz="900" dirty="0">
              <a:solidFill>
                <a:schemeClr val="bg1">
                  <a:lumMod val="65000"/>
                </a:schemeClr>
              </a:solidFill>
            </a:endParaRPr>
          </a:p>
        </p:txBody>
      </p:sp>
    </p:spTree>
    <p:extLst>
      <p:ext uri="{BB962C8B-B14F-4D97-AF65-F5344CB8AC3E}">
        <p14:creationId xmlns:p14="http://schemas.microsoft.com/office/powerpoint/2010/main" val="4253341467"/>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Life Slide Template" id="{4A3AD612-0561-9F40-9417-F88DA6BF9327}" vid="{B44035A9-660F-A440-977F-E87105470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_x0023_ xmlns="05fe8802-1c7e-4c63-a744-d3ad4249c00e">1</Folder_x0023_>
    <mo xmlns="05fe8802-1c7e-4c63-a744-d3ad4249c00e" xsi:nil="true"/>
    <FolderNumber xmlns="05fe8802-1c7e-4c63-a744-d3ad4249c00e" xsi:nil="true"/>
    <lcf76f155ced4ddcb4097134ff3c332f xmlns="05fe8802-1c7e-4c63-a744-d3ad4249c00e">
      <Terms xmlns="http://schemas.microsoft.com/office/infopath/2007/PartnerControls"/>
    </lcf76f155ced4ddcb4097134ff3c332f>
    <TaxCatchAll xmlns="50b6b7bc-82fb-48e8-879e-7335a231a96e" xsi:nil="true"/>
    <DateNow xmlns="05fe8802-1c7e-4c63-a744-d3ad4249c00e" xsi:nil="true"/>
    <Validation_x0023_ xmlns="05fe8802-1c7e-4c63-a744-d3ad4249c00e" xsi:nil="true"/>
    <Image xmlns="05fe8802-1c7e-4c63-a744-d3ad4249c00e" xsi:nil="true"/>
    <LastModified xmlns="05fe8802-1c7e-4c63-a744-d3ad4249c00e" xsi:nil="true"/>
    <_Flow_SignoffStatus xmlns="05fe8802-1c7e-4c63-a744-d3ad4249c00e" xsi:nil="true"/>
    <JULIO xmlns="05fe8802-1c7e-4c63-a744-d3ad4249c00e" xsi:nil="true"/>
    <SharedWithUsers xmlns="50b6b7bc-82fb-48e8-879e-7335a231a96e">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D8E6B1B7E30242B6F9762BE7D3A811" ma:contentTypeVersion="30" ma:contentTypeDescription="Create a new document." ma:contentTypeScope="" ma:versionID="0cf4a332ba4f3bee601de8389738a677">
  <xsd:schema xmlns:xsd="http://www.w3.org/2001/XMLSchema" xmlns:xs="http://www.w3.org/2001/XMLSchema" xmlns:p="http://schemas.microsoft.com/office/2006/metadata/properties" xmlns:ns2="05fe8802-1c7e-4c63-a744-d3ad4249c00e" xmlns:ns3="50b6b7bc-82fb-48e8-879e-7335a231a96e" targetNamespace="http://schemas.microsoft.com/office/2006/metadata/properties" ma:root="true" ma:fieldsID="cf2633e861af0d0034e5a334a3787768" ns2:_="" ns3:_="">
    <xsd:import namespace="05fe8802-1c7e-4c63-a744-d3ad4249c00e"/>
    <xsd:import namespace="50b6b7bc-82fb-48e8-879e-7335a231a9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Image" minOccurs="0"/>
                <xsd:element ref="ns2:mo" minOccurs="0"/>
                <xsd:element ref="ns2:LastModified" minOccurs="0"/>
                <xsd:element ref="ns2:FolderNumber" minOccurs="0"/>
                <xsd:element ref="ns2:Validation_x0023_" minOccurs="0"/>
                <xsd:element ref="ns2:Folder_x0023_" minOccurs="0"/>
                <xsd:element ref="ns2:DateNow" minOccurs="0"/>
                <xsd:element ref="ns2:MediaServiceObjectDetectorVersions" minOccurs="0"/>
                <xsd:element ref="ns2:MediaServiceSearchProperties" minOccurs="0"/>
                <xsd:element ref="ns2:_Flow_SignoffStatus" minOccurs="0"/>
                <xsd:element ref="ns2:MediaServiceBillingMetadata" minOccurs="0"/>
                <xsd:element ref="ns2:JULI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e8802-1c7e-4c63-a744-d3ad4249c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6f51eb-9e79-45c4-851c-b5c9ecafc73f"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o" ma:index="25" nillable="true" ma:displayName="mo" ma:format="Dropdown" ma:indexed="true" ma:internalName="mo" ma:percentage="FALSE">
      <xsd:simpleType>
        <xsd:restriction base="dms:Number"/>
      </xsd:simpleType>
    </xsd:element>
    <xsd:element name="LastModified" ma:index="26" nillable="true" ma:displayName="Last Modified" ma:format="DateOnly" ma:internalName="LastModified">
      <xsd:simpleType>
        <xsd:restriction base="dms:DateTime"/>
      </xsd:simpleType>
    </xsd:element>
    <xsd:element name="FolderNumber" ma:index="27" nillable="true" ma:displayName="Folder Number" ma:decimals="0" ma:format="Dropdown" ma:internalName="FolderNumber" ma:percentage="FALSE">
      <xsd:simpleType>
        <xsd:restriction base="dms:Number"/>
      </xsd:simpleType>
    </xsd:element>
    <xsd:element name="Validation_x0023_" ma:index="28" nillable="true" ma:displayName="Validation #" ma:format="Dropdown" ma:internalName="Validation_x0023_">
      <xsd:simpleType>
        <xsd:restriction base="dms:Text">
          <xsd:maxLength value="255"/>
        </xsd:restriction>
      </xsd:simpleType>
    </xsd:element>
    <xsd:element name="Folder_x0023_" ma:index="29" nillable="true" ma:displayName="Folder #" ma:default="1" ma:format="Dropdown" ma:internalName="Folder_x0023_" ma:percentage="FALSE">
      <xsd:simpleType>
        <xsd:restriction base="dms:Number"/>
      </xsd:simpleType>
    </xsd:element>
    <xsd:element name="DateNow" ma:index="30" nillable="true" ma:displayName="Date Now" ma:format="DateOnly" ma:internalName="DateNow">
      <xsd:simpleType>
        <xsd:restriction base="dms:DateTim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_Flow_SignoffStatus" ma:index="33" nillable="true" ma:displayName="Sign-off status" ma:internalName="Sign_x002d_off_x0020_status">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element name="JULIO" ma:index="35" nillable="true" ma:displayName="JULIO" ma:format="Dropdown" ma:internalName="JULI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b6b7bc-82fb-48e8-879e-7335a231a9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22aabfd-e979-40ef-a5ac-047678663beb}" ma:internalName="TaxCatchAll" ma:showField="CatchAllData" ma:web="50b6b7bc-82fb-48e8-879e-7335a231a9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4D0D66-2E3A-40AA-B8F0-56AE5753CDA5}">
  <ds:schemaRefs>
    <ds:schemaRef ds:uri="http://schemas.microsoft.com/sharepoint/v3/contenttype/forms"/>
  </ds:schemaRefs>
</ds:datastoreItem>
</file>

<file path=customXml/itemProps2.xml><?xml version="1.0" encoding="utf-8"?>
<ds:datastoreItem xmlns:ds="http://schemas.openxmlformats.org/officeDocument/2006/customXml" ds:itemID="{C2F9C389-9354-446A-9534-3626A15891C2}">
  <ds:schemaRefs>
    <ds:schemaRef ds:uri="http://purl.org/dc/dcmitype/"/>
    <ds:schemaRef ds:uri="50b6b7bc-82fb-48e8-879e-7335a231a96e"/>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05fe8802-1c7e-4c63-a744-d3ad4249c00e"/>
    <ds:schemaRef ds:uri="http://schemas.microsoft.com/office/2006/metadata/properties"/>
  </ds:schemaRefs>
</ds:datastoreItem>
</file>

<file path=customXml/itemProps3.xml><?xml version="1.0" encoding="utf-8"?>
<ds:datastoreItem xmlns:ds="http://schemas.openxmlformats.org/officeDocument/2006/customXml" ds:itemID="{0E6CB013-96A1-46E3-ACCC-152C897409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e8802-1c7e-4c63-a744-d3ad4249c00e"/>
    <ds:schemaRef ds:uri="50b6b7bc-82fb-48e8-879e-7335a231a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AirLife Theme</Template>
  <TotalTime>1726</TotalTime>
  <Words>657</Words>
  <Application>Microsoft Office PowerPoint</Application>
  <PresentationFormat>Widescreen</PresentationFormat>
  <Paragraphs>58</Paragraphs>
  <Slides>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BlinkMacSystemFont</vt:lpstr>
      <vt:lpstr>Calibri</vt:lpstr>
      <vt:lpstr>Infra</vt:lpstr>
      <vt:lpstr>Infra Light</vt:lpstr>
      <vt:lpstr>AirLife Theme</vt:lpstr>
      <vt:lpstr>Neonatal Resuscitation Program  AirLife NRP  Designed Products </vt:lpstr>
      <vt:lpstr>What is the NRP?</vt:lpstr>
      <vt:lpstr>PowerPoint Presentation</vt:lpstr>
      <vt:lpstr>SafeT   T-Piece Resuscitator with Pop-Off</vt:lpstr>
      <vt:lpstr>Air-Q 3 Supraglottic Airway</vt:lpstr>
      <vt:lpstr>Explore AirLife’s Comprehensive NICU Portfolio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Aubrey Good</dc:creator>
  <cp:lastModifiedBy>Bella Gibson</cp:lastModifiedBy>
  <cp:revision>1</cp:revision>
  <cp:lastPrinted>2023-08-02T13:56:38Z</cp:lastPrinted>
  <dcterms:created xsi:type="dcterms:W3CDTF">2025-05-29T12:51:35Z</dcterms:created>
  <dcterms:modified xsi:type="dcterms:W3CDTF">2026-04-06T16:01:36Z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0x010100E3D8E6B1B7E30242B6F9762BE7D3A811</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_ExtendedDescription">
    <vt:lpwstr/>
  </property>
</Properties>
</file>