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77" r:id="rId2"/>
    <p:sldId id="308" r:id="rId3"/>
    <p:sldId id="312" r:id="rId4"/>
    <p:sldId id="313" r:id="rId5"/>
    <p:sldId id="309" r:id="rId6"/>
    <p:sldId id="310" r:id="rId7"/>
    <p:sldId id="311" r:id="rId8"/>
    <p:sldId id="31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pPlN/Zcim0P8UAdtXn+ng==" hashData="5mwiAL+qo9GtKDF0BC4ktRDRxOMQCdERWrgfORhIFXOf99bU77FclR+v7+KYShY+0kjE7rqPvpIn1qDJVM0aE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C"/>
    <a:srgbClr val="008161"/>
    <a:srgbClr val="007D6D"/>
    <a:srgbClr val="007775"/>
    <a:srgbClr val="006F7F"/>
    <a:srgbClr val="0B6293"/>
    <a:srgbClr val="1D51A4"/>
    <a:srgbClr val="00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DC81C-CFA3-4ED9-89FA-5ABED0F1E808}" v="79" dt="2025-02-25T18:41:4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632" y="168"/>
      </p:cViewPr>
      <p:guideLst>
        <p:guide orient="horz" pos="2160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8DD1B-5FEB-4E8E-8B2E-A63E565A8878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40EFB7-13BA-4EF0-958C-40D0CFC81872}">
      <dgm:prSet phldrT="[Text]"/>
      <dgm:spPr>
        <a:solidFill>
          <a:srgbClr val="1D51A4"/>
        </a:solidFill>
      </dgm:spPr>
      <dgm:t>
        <a:bodyPr/>
        <a:lstStyle/>
        <a:p>
          <a:r>
            <a:rPr lang="en-US" dirty="0"/>
            <a:t>ER</a:t>
          </a:r>
        </a:p>
      </dgm:t>
    </dgm:pt>
    <dgm:pt modelId="{2ACE7FAE-9457-4BAA-92A3-BFB1392A10CF}" type="parTrans" cxnId="{1E88F874-27CA-49F7-98F0-F68722E89CB9}">
      <dgm:prSet/>
      <dgm:spPr/>
      <dgm:t>
        <a:bodyPr/>
        <a:lstStyle/>
        <a:p>
          <a:endParaRPr lang="en-US"/>
        </a:p>
      </dgm:t>
    </dgm:pt>
    <dgm:pt modelId="{DD2738E2-A981-4110-AD2A-1E307A5218AD}" type="sibTrans" cxnId="{1E88F874-27CA-49F7-98F0-F68722E89CB9}">
      <dgm:prSet/>
      <dgm:spPr>
        <a:solidFill>
          <a:srgbClr val="1D51A4"/>
        </a:solidFill>
      </dgm:spPr>
      <dgm:t>
        <a:bodyPr/>
        <a:lstStyle/>
        <a:p>
          <a:endParaRPr lang="en-US"/>
        </a:p>
      </dgm:t>
    </dgm:pt>
    <dgm:pt modelId="{98F871DB-0AF1-4256-B163-0C30A562B48F}">
      <dgm:prSet phldrT="[Text]"/>
      <dgm:spPr>
        <a:solidFill>
          <a:srgbClr val="0B6293"/>
        </a:solidFill>
      </dgm:spPr>
      <dgm:t>
        <a:bodyPr/>
        <a:lstStyle/>
        <a:p>
          <a:r>
            <a:rPr lang="en-US" dirty="0"/>
            <a:t>Pre-Op</a:t>
          </a:r>
        </a:p>
      </dgm:t>
    </dgm:pt>
    <dgm:pt modelId="{C24F705A-F930-4CCF-B1A1-2BF03DADEC4E}" type="parTrans" cxnId="{76335943-D9B8-48ED-B92C-6AF85FB58133}">
      <dgm:prSet/>
      <dgm:spPr/>
      <dgm:t>
        <a:bodyPr/>
        <a:lstStyle/>
        <a:p>
          <a:endParaRPr lang="en-US"/>
        </a:p>
      </dgm:t>
    </dgm:pt>
    <dgm:pt modelId="{A122A7C5-74F7-4DB2-80B9-B19B44012CB6}" type="sibTrans" cxnId="{76335943-D9B8-48ED-B92C-6AF85FB58133}">
      <dgm:prSet/>
      <dgm:spPr>
        <a:solidFill>
          <a:srgbClr val="0B6293"/>
        </a:solidFill>
      </dgm:spPr>
      <dgm:t>
        <a:bodyPr/>
        <a:lstStyle/>
        <a:p>
          <a:endParaRPr lang="en-US"/>
        </a:p>
      </dgm:t>
    </dgm:pt>
    <dgm:pt modelId="{B185940F-DB97-4291-8AAC-63EA011C159B}">
      <dgm:prSet phldrT="[Text]"/>
      <dgm:spPr>
        <a:solidFill>
          <a:srgbClr val="006F7F"/>
        </a:solidFill>
      </dgm:spPr>
      <dgm:t>
        <a:bodyPr/>
        <a:lstStyle/>
        <a:p>
          <a:r>
            <a:rPr lang="en-US" dirty="0"/>
            <a:t>OR</a:t>
          </a:r>
        </a:p>
      </dgm:t>
    </dgm:pt>
    <dgm:pt modelId="{58217994-0EF0-4D90-9139-9AD800595033}" type="parTrans" cxnId="{41FE1AEF-4140-4E1D-8740-DD62065007BF}">
      <dgm:prSet/>
      <dgm:spPr/>
      <dgm:t>
        <a:bodyPr/>
        <a:lstStyle/>
        <a:p>
          <a:endParaRPr lang="en-US"/>
        </a:p>
      </dgm:t>
    </dgm:pt>
    <dgm:pt modelId="{110FBE8D-6A8E-405E-B861-0FB245372D39}" type="sibTrans" cxnId="{41FE1AEF-4140-4E1D-8740-DD62065007BF}">
      <dgm:prSet/>
      <dgm:spPr>
        <a:solidFill>
          <a:srgbClr val="006F7F"/>
        </a:solidFill>
      </dgm:spPr>
      <dgm:t>
        <a:bodyPr/>
        <a:lstStyle/>
        <a:p>
          <a:endParaRPr lang="en-US"/>
        </a:p>
      </dgm:t>
    </dgm:pt>
    <dgm:pt modelId="{6CA9FA7C-AAC9-4BDC-9594-4D834685B180}">
      <dgm:prSet phldrT="[Text]"/>
      <dgm:spPr>
        <a:solidFill>
          <a:srgbClr val="007775"/>
        </a:solidFill>
      </dgm:spPr>
      <dgm:t>
        <a:bodyPr/>
        <a:lstStyle/>
        <a:p>
          <a:r>
            <a:rPr lang="en-US" dirty="0"/>
            <a:t>PACU</a:t>
          </a:r>
        </a:p>
      </dgm:t>
    </dgm:pt>
    <dgm:pt modelId="{35136949-0F96-42B3-8343-EBDB5B4E14A7}" type="parTrans" cxnId="{8AB4681E-6C8A-4E63-B741-7A63EB431392}">
      <dgm:prSet/>
      <dgm:spPr/>
      <dgm:t>
        <a:bodyPr/>
        <a:lstStyle/>
        <a:p>
          <a:endParaRPr lang="en-US"/>
        </a:p>
      </dgm:t>
    </dgm:pt>
    <dgm:pt modelId="{3FB4072E-7D19-4C56-BF7D-A22868867F60}" type="sibTrans" cxnId="{8AB4681E-6C8A-4E63-B741-7A63EB431392}">
      <dgm:prSet/>
      <dgm:spPr>
        <a:solidFill>
          <a:srgbClr val="007775"/>
        </a:solidFill>
      </dgm:spPr>
      <dgm:t>
        <a:bodyPr/>
        <a:lstStyle/>
        <a:p>
          <a:endParaRPr lang="en-US"/>
        </a:p>
      </dgm:t>
    </dgm:pt>
    <dgm:pt modelId="{DCF0E896-6A72-4D4C-943B-EC791CE7B479}">
      <dgm:prSet phldrT="[Text]"/>
      <dgm:spPr>
        <a:solidFill>
          <a:srgbClr val="007D6D"/>
        </a:solidFill>
      </dgm:spPr>
      <dgm:t>
        <a:bodyPr/>
        <a:lstStyle/>
        <a:p>
          <a:r>
            <a:rPr lang="en-US" dirty="0"/>
            <a:t>Recovery</a:t>
          </a:r>
        </a:p>
      </dgm:t>
    </dgm:pt>
    <dgm:pt modelId="{ED7BD977-8A13-458B-BF32-5B16FAB2CECC}" type="parTrans" cxnId="{E6419E9B-D7A3-4CAA-A4E7-36EECA37619A}">
      <dgm:prSet/>
      <dgm:spPr/>
      <dgm:t>
        <a:bodyPr/>
        <a:lstStyle/>
        <a:p>
          <a:endParaRPr lang="en-US"/>
        </a:p>
      </dgm:t>
    </dgm:pt>
    <dgm:pt modelId="{C57B9998-1EF5-41ED-BC3E-BF818B7C4141}" type="sibTrans" cxnId="{E6419E9B-D7A3-4CAA-A4E7-36EECA37619A}">
      <dgm:prSet/>
      <dgm:spPr>
        <a:solidFill>
          <a:srgbClr val="007D6D"/>
        </a:solidFill>
      </dgm:spPr>
      <dgm:t>
        <a:bodyPr/>
        <a:lstStyle/>
        <a:p>
          <a:endParaRPr lang="en-US"/>
        </a:p>
      </dgm:t>
    </dgm:pt>
    <dgm:pt modelId="{E268C3A8-8E00-4103-A7EC-3DEA4994F7DB}">
      <dgm:prSet phldrT="[Text]"/>
      <dgm:spPr>
        <a:solidFill>
          <a:srgbClr val="008161"/>
        </a:solidFill>
      </dgm:spPr>
      <dgm:t>
        <a:bodyPr/>
        <a:lstStyle/>
        <a:p>
          <a:r>
            <a:rPr lang="en-US" dirty="0"/>
            <a:t>ICU</a:t>
          </a:r>
        </a:p>
      </dgm:t>
    </dgm:pt>
    <dgm:pt modelId="{B3B6A5C5-28BF-4A15-8BCC-3D367E63EE02}" type="parTrans" cxnId="{4C014317-A194-4DBF-BD30-31EE627C1E3D}">
      <dgm:prSet/>
      <dgm:spPr/>
      <dgm:t>
        <a:bodyPr/>
        <a:lstStyle/>
        <a:p>
          <a:endParaRPr lang="en-US"/>
        </a:p>
      </dgm:t>
    </dgm:pt>
    <dgm:pt modelId="{829E12E9-B1CE-41FF-AED7-CC9625D11BA9}" type="sibTrans" cxnId="{4C014317-A194-4DBF-BD30-31EE627C1E3D}">
      <dgm:prSet/>
      <dgm:spPr>
        <a:solidFill>
          <a:srgbClr val="008161"/>
        </a:solidFill>
      </dgm:spPr>
      <dgm:t>
        <a:bodyPr/>
        <a:lstStyle/>
        <a:p>
          <a:endParaRPr lang="en-US"/>
        </a:p>
      </dgm:t>
    </dgm:pt>
    <dgm:pt modelId="{6C05AA2E-2D06-4A5B-936C-1ACAF5CE5A00}">
      <dgm:prSet phldrT="[Text]"/>
      <dgm:spPr>
        <a:solidFill>
          <a:srgbClr val="00825C"/>
        </a:solidFill>
      </dgm:spPr>
      <dgm:t>
        <a:bodyPr/>
        <a:lstStyle/>
        <a:p>
          <a:r>
            <a:rPr lang="en-US" dirty="0"/>
            <a:t>Med/Surg</a:t>
          </a:r>
        </a:p>
      </dgm:t>
    </dgm:pt>
    <dgm:pt modelId="{AAF75F89-5EDF-4E31-9A38-26392B53FC56}" type="parTrans" cxnId="{9D2BF991-BE4D-4CDF-97EF-941F7610608E}">
      <dgm:prSet/>
      <dgm:spPr/>
      <dgm:t>
        <a:bodyPr/>
        <a:lstStyle/>
        <a:p>
          <a:endParaRPr lang="en-US"/>
        </a:p>
      </dgm:t>
    </dgm:pt>
    <dgm:pt modelId="{52F0646F-A3EE-413B-BA8E-2A32B2E50261}" type="sibTrans" cxnId="{9D2BF991-BE4D-4CDF-97EF-941F7610608E}">
      <dgm:prSet/>
      <dgm:spPr>
        <a:solidFill>
          <a:srgbClr val="008557"/>
        </a:solidFill>
      </dgm:spPr>
      <dgm:t>
        <a:bodyPr/>
        <a:lstStyle/>
        <a:p>
          <a:endParaRPr lang="en-US"/>
        </a:p>
      </dgm:t>
    </dgm:pt>
    <dgm:pt modelId="{DDE17F98-6B2D-40F5-BCC4-66C4543ED56E}">
      <dgm:prSet phldrT="[Text]"/>
      <dgm:spPr>
        <a:solidFill>
          <a:srgbClr val="008557"/>
        </a:solidFill>
      </dgm:spPr>
      <dgm:t>
        <a:bodyPr/>
        <a:lstStyle/>
        <a:p>
          <a:r>
            <a:rPr lang="en-US" dirty="0"/>
            <a:t>Telemetry</a:t>
          </a:r>
        </a:p>
      </dgm:t>
    </dgm:pt>
    <dgm:pt modelId="{C76C9CC2-7ACE-42D9-A605-11C99BE04CEF}" type="parTrans" cxnId="{E55D63B1-B1AD-431C-8226-9D72CB7CD3A9}">
      <dgm:prSet/>
      <dgm:spPr/>
      <dgm:t>
        <a:bodyPr/>
        <a:lstStyle/>
        <a:p>
          <a:endParaRPr lang="en-US"/>
        </a:p>
      </dgm:t>
    </dgm:pt>
    <dgm:pt modelId="{445794B2-5B58-4106-85C0-5141EC23A80A}" type="sibTrans" cxnId="{E55D63B1-B1AD-431C-8226-9D72CB7CD3A9}">
      <dgm:prSet/>
      <dgm:spPr/>
      <dgm:t>
        <a:bodyPr/>
        <a:lstStyle/>
        <a:p>
          <a:endParaRPr lang="en-US"/>
        </a:p>
      </dgm:t>
    </dgm:pt>
    <dgm:pt modelId="{CEC7DDA0-E2A9-404C-9A36-AA33852959E6}" type="pres">
      <dgm:prSet presAssocID="{58E8DD1B-5FEB-4E8E-8B2E-A63E565A8878}" presName="diagram" presStyleCnt="0">
        <dgm:presLayoutVars>
          <dgm:dir/>
          <dgm:resizeHandles/>
        </dgm:presLayoutVars>
      </dgm:prSet>
      <dgm:spPr/>
    </dgm:pt>
    <dgm:pt modelId="{DEC19CB0-910E-4D30-905C-2538FE1D0403}" type="pres">
      <dgm:prSet presAssocID="{1D40EFB7-13BA-4EF0-958C-40D0CFC81872}" presName="firstNode" presStyleLbl="node1" presStyleIdx="0" presStyleCnt="8">
        <dgm:presLayoutVars>
          <dgm:bulletEnabled val="1"/>
        </dgm:presLayoutVars>
      </dgm:prSet>
      <dgm:spPr/>
    </dgm:pt>
    <dgm:pt modelId="{112E6AB1-11BF-464B-88A9-BE46123F0205}" type="pres">
      <dgm:prSet presAssocID="{DD2738E2-A981-4110-AD2A-1E307A5218AD}" presName="sibTrans" presStyleLbl="sibTrans2D1" presStyleIdx="0" presStyleCnt="7"/>
      <dgm:spPr/>
    </dgm:pt>
    <dgm:pt modelId="{78772189-BB60-4304-9533-4B774C9A61EF}" type="pres">
      <dgm:prSet presAssocID="{98F871DB-0AF1-4256-B163-0C30A562B48F}" presName="middleNode" presStyleCnt="0"/>
      <dgm:spPr/>
    </dgm:pt>
    <dgm:pt modelId="{4B80D08B-7D45-4727-9F82-80AC2EF90723}" type="pres">
      <dgm:prSet presAssocID="{98F871DB-0AF1-4256-B163-0C30A562B48F}" presName="padding" presStyleLbl="node1" presStyleIdx="0" presStyleCnt="8"/>
      <dgm:spPr/>
    </dgm:pt>
    <dgm:pt modelId="{0BA21413-4273-4DB4-9769-226D4A70FBA2}" type="pres">
      <dgm:prSet presAssocID="{98F871DB-0AF1-4256-B163-0C30A562B48F}" presName="shape" presStyleLbl="node1" presStyleIdx="1" presStyleCnt="8">
        <dgm:presLayoutVars>
          <dgm:bulletEnabled val="1"/>
        </dgm:presLayoutVars>
      </dgm:prSet>
      <dgm:spPr/>
    </dgm:pt>
    <dgm:pt modelId="{4EDE037A-B71D-4284-813E-64640079EB7A}" type="pres">
      <dgm:prSet presAssocID="{A122A7C5-74F7-4DB2-80B9-B19B44012CB6}" presName="sibTrans" presStyleLbl="sibTrans2D1" presStyleIdx="1" presStyleCnt="7"/>
      <dgm:spPr/>
    </dgm:pt>
    <dgm:pt modelId="{FD38D1F2-B2ED-45B6-8C78-0C4774A6BB1D}" type="pres">
      <dgm:prSet presAssocID="{B185940F-DB97-4291-8AAC-63EA011C159B}" presName="middleNode" presStyleCnt="0"/>
      <dgm:spPr/>
    </dgm:pt>
    <dgm:pt modelId="{4A08D8D5-42EB-46D0-9A2F-3C4DA4512D85}" type="pres">
      <dgm:prSet presAssocID="{B185940F-DB97-4291-8AAC-63EA011C159B}" presName="padding" presStyleLbl="node1" presStyleIdx="1" presStyleCnt="8"/>
      <dgm:spPr/>
    </dgm:pt>
    <dgm:pt modelId="{439ED464-4C66-436F-87C6-E6DD3AA4AE3C}" type="pres">
      <dgm:prSet presAssocID="{B185940F-DB97-4291-8AAC-63EA011C159B}" presName="shape" presStyleLbl="node1" presStyleIdx="2" presStyleCnt="8">
        <dgm:presLayoutVars>
          <dgm:bulletEnabled val="1"/>
        </dgm:presLayoutVars>
      </dgm:prSet>
      <dgm:spPr/>
    </dgm:pt>
    <dgm:pt modelId="{4C0E9F91-8A4B-41CD-9667-0DD91F28189C}" type="pres">
      <dgm:prSet presAssocID="{110FBE8D-6A8E-405E-B861-0FB245372D39}" presName="sibTrans" presStyleLbl="sibTrans2D1" presStyleIdx="2" presStyleCnt="7"/>
      <dgm:spPr/>
    </dgm:pt>
    <dgm:pt modelId="{C8929DDC-F928-420D-A245-D505F2F5A755}" type="pres">
      <dgm:prSet presAssocID="{6CA9FA7C-AAC9-4BDC-9594-4D834685B180}" presName="middleNode" presStyleCnt="0"/>
      <dgm:spPr/>
    </dgm:pt>
    <dgm:pt modelId="{E8DF7D2A-7922-4A99-99BA-3DCD30A3E802}" type="pres">
      <dgm:prSet presAssocID="{6CA9FA7C-AAC9-4BDC-9594-4D834685B180}" presName="padding" presStyleLbl="node1" presStyleIdx="2" presStyleCnt="8"/>
      <dgm:spPr/>
    </dgm:pt>
    <dgm:pt modelId="{8231F06B-2E69-4C67-B4E0-B13E9328F956}" type="pres">
      <dgm:prSet presAssocID="{6CA9FA7C-AAC9-4BDC-9594-4D834685B180}" presName="shape" presStyleLbl="node1" presStyleIdx="3" presStyleCnt="8">
        <dgm:presLayoutVars>
          <dgm:bulletEnabled val="1"/>
        </dgm:presLayoutVars>
      </dgm:prSet>
      <dgm:spPr/>
    </dgm:pt>
    <dgm:pt modelId="{BE399B2A-D3AC-485D-BBCA-F221F5F30301}" type="pres">
      <dgm:prSet presAssocID="{3FB4072E-7D19-4C56-BF7D-A22868867F60}" presName="sibTrans" presStyleLbl="sibTrans2D1" presStyleIdx="3" presStyleCnt="7"/>
      <dgm:spPr/>
    </dgm:pt>
    <dgm:pt modelId="{2F534454-7DE2-47D2-B5C1-BF4080186A70}" type="pres">
      <dgm:prSet presAssocID="{DCF0E896-6A72-4D4C-943B-EC791CE7B479}" presName="middleNode" presStyleCnt="0"/>
      <dgm:spPr/>
    </dgm:pt>
    <dgm:pt modelId="{C91F2A2C-BAF0-4141-A1FE-326426AE9091}" type="pres">
      <dgm:prSet presAssocID="{DCF0E896-6A72-4D4C-943B-EC791CE7B479}" presName="padding" presStyleLbl="node1" presStyleIdx="3" presStyleCnt="8"/>
      <dgm:spPr/>
    </dgm:pt>
    <dgm:pt modelId="{EA762C90-B6D0-48D5-8ABF-1226B2FD1F68}" type="pres">
      <dgm:prSet presAssocID="{DCF0E896-6A72-4D4C-943B-EC791CE7B479}" presName="shape" presStyleLbl="node1" presStyleIdx="4" presStyleCnt="8">
        <dgm:presLayoutVars>
          <dgm:bulletEnabled val="1"/>
        </dgm:presLayoutVars>
      </dgm:prSet>
      <dgm:spPr/>
    </dgm:pt>
    <dgm:pt modelId="{DA886275-451D-4658-A27E-87DDF7956BF9}" type="pres">
      <dgm:prSet presAssocID="{C57B9998-1EF5-41ED-BC3E-BF818B7C4141}" presName="sibTrans" presStyleLbl="sibTrans2D1" presStyleIdx="4" presStyleCnt="7"/>
      <dgm:spPr/>
    </dgm:pt>
    <dgm:pt modelId="{3313B3D6-FCC1-426A-A3FF-E63D2976DBA4}" type="pres">
      <dgm:prSet presAssocID="{E268C3A8-8E00-4103-A7EC-3DEA4994F7DB}" presName="middleNode" presStyleCnt="0"/>
      <dgm:spPr/>
    </dgm:pt>
    <dgm:pt modelId="{776E3934-87D7-4996-ADCB-1851ACA0CA11}" type="pres">
      <dgm:prSet presAssocID="{E268C3A8-8E00-4103-A7EC-3DEA4994F7DB}" presName="padding" presStyleLbl="node1" presStyleIdx="4" presStyleCnt="8"/>
      <dgm:spPr/>
    </dgm:pt>
    <dgm:pt modelId="{7380D566-7746-4F5F-9A9C-7F5DCC645C89}" type="pres">
      <dgm:prSet presAssocID="{E268C3A8-8E00-4103-A7EC-3DEA4994F7DB}" presName="shape" presStyleLbl="node1" presStyleIdx="5" presStyleCnt="8">
        <dgm:presLayoutVars>
          <dgm:bulletEnabled val="1"/>
        </dgm:presLayoutVars>
      </dgm:prSet>
      <dgm:spPr/>
    </dgm:pt>
    <dgm:pt modelId="{C92AD85B-24B4-465D-A193-F89172ADEC8B}" type="pres">
      <dgm:prSet presAssocID="{829E12E9-B1CE-41FF-AED7-CC9625D11BA9}" presName="sibTrans" presStyleLbl="sibTrans2D1" presStyleIdx="5" presStyleCnt="7"/>
      <dgm:spPr/>
    </dgm:pt>
    <dgm:pt modelId="{FF02BF00-641F-4B7D-9E09-D186D74509E6}" type="pres">
      <dgm:prSet presAssocID="{6C05AA2E-2D06-4A5B-936C-1ACAF5CE5A00}" presName="middleNode" presStyleCnt="0"/>
      <dgm:spPr/>
    </dgm:pt>
    <dgm:pt modelId="{8CB1F90B-FE6E-49BE-986F-8D14BF0D877A}" type="pres">
      <dgm:prSet presAssocID="{6C05AA2E-2D06-4A5B-936C-1ACAF5CE5A00}" presName="padding" presStyleLbl="node1" presStyleIdx="5" presStyleCnt="8"/>
      <dgm:spPr/>
    </dgm:pt>
    <dgm:pt modelId="{1ED5F7FA-4E2D-4C05-A969-65C7086B5A3C}" type="pres">
      <dgm:prSet presAssocID="{6C05AA2E-2D06-4A5B-936C-1ACAF5CE5A00}" presName="shape" presStyleLbl="node1" presStyleIdx="6" presStyleCnt="8">
        <dgm:presLayoutVars>
          <dgm:bulletEnabled val="1"/>
        </dgm:presLayoutVars>
      </dgm:prSet>
      <dgm:spPr/>
    </dgm:pt>
    <dgm:pt modelId="{0DF69685-4950-4677-B325-7A720E63C5FD}" type="pres">
      <dgm:prSet presAssocID="{52F0646F-A3EE-413B-BA8E-2A32B2E50261}" presName="sibTrans" presStyleLbl="sibTrans2D1" presStyleIdx="6" presStyleCnt="7"/>
      <dgm:spPr/>
    </dgm:pt>
    <dgm:pt modelId="{7092F0C7-69FA-46EE-A5B4-6B6B0F94B6CE}" type="pres">
      <dgm:prSet presAssocID="{DDE17F98-6B2D-40F5-BCC4-66C4543ED56E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7BCAA402-A2DE-4EC2-A2BD-D5F11DF894B3}" type="presOf" srcId="{52F0646F-A3EE-413B-BA8E-2A32B2E50261}" destId="{0DF69685-4950-4677-B325-7A720E63C5FD}" srcOrd="0" destOrd="0" presId="urn:microsoft.com/office/officeart/2005/8/layout/bProcess2"/>
    <dgm:cxn modelId="{5C7A2E10-AB4F-40A8-8D79-D0533181F51B}" type="presOf" srcId="{829E12E9-B1CE-41FF-AED7-CC9625D11BA9}" destId="{C92AD85B-24B4-465D-A193-F89172ADEC8B}" srcOrd="0" destOrd="0" presId="urn:microsoft.com/office/officeart/2005/8/layout/bProcess2"/>
    <dgm:cxn modelId="{4C014317-A194-4DBF-BD30-31EE627C1E3D}" srcId="{58E8DD1B-5FEB-4E8E-8B2E-A63E565A8878}" destId="{E268C3A8-8E00-4103-A7EC-3DEA4994F7DB}" srcOrd="5" destOrd="0" parTransId="{B3B6A5C5-28BF-4A15-8BCC-3D367E63EE02}" sibTransId="{829E12E9-B1CE-41FF-AED7-CC9625D11BA9}"/>
    <dgm:cxn modelId="{8AB4681E-6C8A-4E63-B741-7A63EB431392}" srcId="{58E8DD1B-5FEB-4E8E-8B2E-A63E565A8878}" destId="{6CA9FA7C-AAC9-4BDC-9594-4D834685B180}" srcOrd="3" destOrd="0" parTransId="{35136949-0F96-42B3-8343-EBDB5B4E14A7}" sibTransId="{3FB4072E-7D19-4C56-BF7D-A22868867F60}"/>
    <dgm:cxn modelId="{1660FA2A-84CA-4FE9-9DAE-D0807287A997}" type="presOf" srcId="{E268C3A8-8E00-4103-A7EC-3DEA4994F7DB}" destId="{7380D566-7746-4F5F-9A9C-7F5DCC645C89}" srcOrd="0" destOrd="0" presId="urn:microsoft.com/office/officeart/2005/8/layout/bProcess2"/>
    <dgm:cxn modelId="{67085135-287A-49B9-A937-A7E07CBD0993}" type="presOf" srcId="{C57B9998-1EF5-41ED-BC3E-BF818B7C4141}" destId="{DA886275-451D-4658-A27E-87DDF7956BF9}" srcOrd="0" destOrd="0" presId="urn:microsoft.com/office/officeart/2005/8/layout/bProcess2"/>
    <dgm:cxn modelId="{76335943-D9B8-48ED-B92C-6AF85FB58133}" srcId="{58E8DD1B-5FEB-4E8E-8B2E-A63E565A8878}" destId="{98F871DB-0AF1-4256-B163-0C30A562B48F}" srcOrd="1" destOrd="0" parTransId="{C24F705A-F930-4CCF-B1A1-2BF03DADEC4E}" sibTransId="{A122A7C5-74F7-4DB2-80B9-B19B44012CB6}"/>
    <dgm:cxn modelId="{1E88F874-27CA-49F7-98F0-F68722E89CB9}" srcId="{58E8DD1B-5FEB-4E8E-8B2E-A63E565A8878}" destId="{1D40EFB7-13BA-4EF0-958C-40D0CFC81872}" srcOrd="0" destOrd="0" parTransId="{2ACE7FAE-9457-4BAA-92A3-BFB1392A10CF}" sibTransId="{DD2738E2-A981-4110-AD2A-1E307A5218AD}"/>
    <dgm:cxn modelId="{FBF59E7E-2158-41D9-B4BA-4DDF8129D444}" type="presOf" srcId="{6CA9FA7C-AAC9-4BDC-9594-4D834685B180}" destId="{8231F06B-2E69-4C67-B4E0-B13E9328F956}" srcOrd="0" destOrd="0" presId="urn:microsoft.com/office/officeart/2005/8/layout/bProcess2"/>
    <dgm:cxn modelId="{A0D8E784-24BD-45CB-9392-C5680118A6BC}" type="presOf" srcId="{B185940F-DB97-4291-8AAC-63EA011C159B}" destId="{439ED464-4C66-436F-87C6-E6DD3AA4AE3C}" srcOrd="0" destOrd="0" presId="urn:microsoft.com/office/officeart/2005/8/layout/bProcess2"/>
    <dgm:cxn modelId="{9D2BF991-BE4D-4CDF-97EF-941F7610608E}" srcId="{58E8DD1B-5FEB-4E8E-8B2E-A63E565A8878}" destId="{6C05AA2E-2D06-4A5B-936C-1ACAF5CE5A00}" srcOrd="6" destOrd="0" parTransId="{AAF75F89-5EDF-4E31-9A38-26392B53FC56}" sibTransId="{52F0646F-A3EE-413B-BA8E-2A32B2E50261}"/>
    <dgm:cxn modelId="{4C696E96-D6BE-4C72-8D6B-F9D41DAB77F6}" type="presOf" srcId="{3FB4072E-7D19-4C56-BF7D-A22868867F60}" destId="{BE399B2A-D3AC-485D-BBCA-F221F5F30301}" srcOrd="0" destOrd="0" presId="urn:microsoft.com/office/officeart/2005/8/layout/bProcess2"/>
    <dgm:cxn modelId="{E6419E9B-D7A3-4CAA-A4E7-36EECA37619A}" srcId="{58E8DD1B-5FEB-4E8E-8B2E-A63E565A8878}" destId="{DCF0E896-6A72-4D4C-943B-EC791CE7B479}" srcOrd="4" destOrd="0" parTransId="{ED7BD977-8A13-458B-BF32-5B16FAB2CECC}" sibTransId="{C57B9998-1EF5-41ED-BC3E-BF818B7C4141}"/>
    <dgm:cxn modelId="{719A819C-F8D4-46B7-80FE-0C67FD6175E1}" type="presOf" srcId="{58E8DD1B-5FEB-4E8E-8B2E-A63E565A8878}" destId="{CEC7DDA0-E2A9-404C-9A36-AA33852959E6}" srcOrd="0" destOrd="0" presId="urn:microsoft.com/office/officeart/2005/8/layout/bProcess2"/>
    <dgm:cxn modelId="{769212A4-C736-4FA5-A39D-8D847D768038}" type="presOf" srcId="{A122A7C5-74F7-4DB2-80B9-B19B44012CB6}" destId="{4EDE037A-B71D-4284-813E-64640079EB7A}" srcOrd="0" destOrd="0" presId="urn:microsoft.com/office/officeart/2005/8/layout/bProcess2"/>
    <dgm:cxn modelId="{09E559A4-6608-4356-A0FD-642243256DA1}" type="presOf" srcId="{98F871DB-0AF1-4256-B163-0C30A562B48F}" destId="{0BA21413-4273-4DB4-9769-226D4A70FBA2}" srcOrd="0" destOrd="0" presId="urn:microsoft.com/office/officeart/2005/8/layout/bProcess2"/>
    <dgm:cxn modelId="{5B7902A7-8003-48CA-8A37-4C8098DF9933}" type="presOf" srcId="{6C05AA2E-2D06-4A5B-936C-1ACAF5CE5A00}" destId="{1ED5F7FA-4E2D-4C05-A969-65C7086B5A3C}" srcOrd="0" destOrd="0" presId="urn:microsoft.com/office/officeart/2005/8/layout/bProcess2"/>
    <dgm:cxn modelId="{E55D63B1-B1AD-431C-8226-9D72CB7CD3A9}" srcId="{58E8DD1B-5FEB-4E8E-8B2E-A63E565A8878}" destId="{DDE17F98-6B2D-40F5-BCC4-66C4543ED56E}" srcOrd="7" destOrd="0" parTransId="{C76C9CC2-7ACE-42D9-A605-11C99BE04CEF}" sibTransId="{445794B2-5B58-4106-85C0-5141EC23A80A}"/>
    <dgm:cxn modelId="{2917ECC8-A040-42A7-88C2-27EFEC62D5F4}" type="presOf" srcId="{110FBE8D-6A8E-405E-B861-0FB245372D39}" destId="{4C0E9F91-8A4B-41CD-9667-0DD91F28189C}" srcOrd="0" destOrd="0" presId="urn:microsoft.com/office/officeart/2005/8/layout/bProcess2"/>
    <dgm:cxn modelId="{A817AED7-FD36-40E9-8AD7-427F5A11FCF4}" type="presOf" srcId="{DCF0E896-6A72-4D4C-943B-EC791CE7B479}" destId="{EA762C90-B6D0-48D5-8ABF-1226B2FD1F68}" srcOrd="0" destOrd="0" presId="urn:microsoft.com/office/officeart/2005/8/layout/bProcess2"/>
    <dgm:cxn modelId="{930D22DC-F2A5-4169-ADD0-0D5714786DD9}" type="presOf" srcId="{1D40EFB7-13BA-4EF0-958C-40D0CFC81872}" destId="{DEC19CB0-910E-4D30-905C-2538FE1D0403}" srcOrd="0" destOrd="0" presId="urn:microsoft.com/office/officeart/2005/8/layout/bProcess2"/>
    <dgm:cxn modelId="{0E1834E2-5354-4E84-8CC4-FA29B4D5CDAE}" type="presOf" srcId="{DDE17F98-6B2D-40F5-BCC4-66C4543ED56E}" destId="{7092F0C7-69FA-46EE-A5B4-6B6B0F94B6CE}" srcOrd="0" destOrd="0" presId="urn:microsoft.com/office/officeart/2005/8/layout/bProcess2"/>
    <dgm:cxn modelId="{16D904E7-F190-4A85-8EDE-97AD37C7D5FF}" type="presOf" srcId="{DD2738E2-A981-4110-AD2A-1E307A5218AD}" destId="{112E6AB1-11BF-464B-88A9-BE46123F0205}" srcOrd="0" destOrd="0" presId="urn:microsoft.com/office/officeart/2005/8/layout/bProcess2"/>
    <dgm:cxn modelId="{41FE1AEF-4140-4E1D-8740-DD62065007BF}" srcId="{58E8DD1B-5FEB-4E8E-8B2E-A63E565A8878}" destId="{B185940F-DB97-4291-8AAC-63EA011C159B}" srcOrd="2" destOrd="0" parTransId="{58217994-0EF0-4D90-9139-9AD800595033}" sibTransId="{110FBE8D-6A8E-405E-B861-0FB245372D39}"/>
    <dgm:cxn modelId="{B29E2139-D4DA-43DE-9B72-9B3617FE616E}" type="presParOf" srcId="{CEC7DDA0-E2A9-404C-9A36-AA33852959E6}" destId="{DEC19CB0-910E-4D30-905C-2538FE1D0403}" srcOrd="0" destOrd="0" presId="urn:microsoft.com/office/officeart/2005/8/layout/bProcess2"/>
    <dgm:cxn modelId="{BE8CC45A-CB99-478C-B72C-AA7466803C21}" type="presParOf" srcId="{CEC7DDA0-E2A9-404C-9A36-AA33852959E6}" destId="{112E6AB1-11BF-464B-88A9-BE46123F0205}" srcOrd="1" destOrd="0" presId="urn:microsoft.com/office/officeart/2005/8/layout/bProcess2"/>
    <dgm:cxn modelId="{D0089F54-439D-4DC2-B87C-4BDC8E1348F9}" type="presParOf" srcId="{CEC7DDA0-E2A9-404C-9A36-AA33852959E6}" destId="{78772189-BB60-4304-9533-4B774C9A61EF}" srcOrd="2" destOrd="0" presId="urn:microsoft.com/office/officeart/2005/8/layout/bProcess2"/>
    <dgm:cxn modelId="{0376D51A-C9E7-4E47-AFFA-85640F100D69}" type="presParOf" srcId="{78772189-BB60-4304-9533-4B774C9A61EF}" destId="{4B80D08B-7D45-4727-9F82-80AC2EF90723}" srcOrd="0" destOrd="0" presId="urn:microsoft.com/office/officeart/2005/8/layout/bProcess2"/>
    <dgm:cxn modelId="{7DA5F106-5BC0-463A-B89F-B37F17577A6B}" type="presParOf" srcId="{78772189-BB60-4304-9533-4B774C9A61EF}" destId="{0BA21413-4273-4DB4-9769-226D4A70FBA2}" srcOrd="1" destOrd="0" presId="urn:microsoft.com/office/officeart/2005/8/layout/bProcess2"/>
    <dgm:cxn modelId="{43F97B02-F39A-472B-BE20-03B63BA5C7F9}" type="presParOf" srcId="{CEC7DDA0-E2A9-404C-9A36-AA33852959E6}" destId="{4EDE037A-B71D-4284-813E-64640079EB7A}" srcOrd="3" destOrd="0" presId="urn:microsoft.com/office/officeart/2005/8/layout/bProcess2"/>
    <dgm:cxn modelId="{57E2F984-CF04-4D88-8492-A29FDBF8D16E}" type="presParOf" srcId="{CEC7DDA0-E2A9-404C-9A36-AA33852959E6}" destId="{FD38D1F2-B2ED-45B6-8C78-0C4774A6BB1D}" srcOrd="4" destOrd="0" presId="urn:microsoft.com/office/officeart/2005/8/layout/bProcess2"/>
    <dgm:cxn modelId="{5F8F7E63-2CAF-4A29-9B5D-638371940B96}" type="presParOf" srcId="{FD38D1F2-B2ED-45B6-8C78-0C4774A6BB1D}" destId="{4A08D8D5-42EB-46D0-9A2F-3C4DA4512D85}" srcOrd="0" destOrd="0" presId="urn:microsoft.com/office/officeart/2005/8/layout/bProcess2"/>
    <dgm:cxn modelId="{E89956C3-28D9-4A6C-BA0F-A4DA50EEE589}" type="presParOf" srcId="{FD38D1F2-B2ED-45B6-8C78-0C4774A6BB1D}" destId="{439ED464-4C66-436F-87C6-E6DD3AA4AE3C}" srcOrd="1" destOrd="0" presId="urn:microsoft.com/office/officeart/2005/8/layout/bProcess2"/>
    <dgm:cxn modelId="{30573929-EDC4-4A68-9227-77CF44FD9E09}" type="presParOf" srcId="{CEC7DDA0-E2A9-404C-9A36-AA33852959E6}" destId="{4C0E9F91-8A4B-41CD-9667-0DD91F28189C}" srcOrd="5" destOrd="0" presId="urn:microsoft.com/office/officeart/2005/8/layout/bProcess2"/>
    <dgm:cxn modelId="{E6F46A8C-E38A-4040-BAFB-C78144F83A7B}" type="presParOf" srcId="{CEC7DDA0-E2A9-404C-9A36-AA33852959E6}" destId="{C8929DDC-F928-420D-A245-D505F2F5A755}" srcOrd="6" destOrd="0" presId="urn:microsoft.com/office/officeart/2005/8/layout/bProcess2"/>
    <dgm:cxn modelId="{188EC7DA-3BF8-411B-8841-DE2BF2494D36}" type="presParOf" srcId="{C8929DDC-F928-420D-A245-D505F2F5A755}" destId="{E8DF7D2A-7922-4A99-99BA-3DCD30A3E802}" srcOrd="0" destOrd="0" presId="urn:microsoft.com/office/officeart/2005/8/layout/bProcess2"/>
    <dgm:cxn modelId="{80D5179D-E608-4190-95CF-016FC70AD089}" type="presParOf" srcId="{C8929DDC-F928-420D-A245-D505F2F5A755}" destId="{8231F06B-2E69-4C67-B4E0-B13E9328F956}" srcOrd="1" destOrd="0" presId="urn:microsoft.com/office/officeart/2005/8/layout/bProcess2"/>
    <dgm:cxn modelId="{C2DC71E0-2052-4503-B22E-861B85859949}" type="presParOf" srcId="{CEC7DDA0-E2A9-404C-9A36-AA33852959E6}" destId="{BE399B2A-D3AC-485D-BBCA-F221F5F30301}" srcOrd="7" destOrd="0" presId="urn:microsoft.com/office/officeart/2005/8/layout/bProcess2"/>
    <dgm:cxn modelId="{1DE20E47-5290-4CBD-8612-B7E5E50F9F4B}" type="presParOf" srcId="{CEC7DDA0-E2A9-404C-9A36-AA33852959E6}" destId="{2F534454-7DE2-47D2-B5C1-BF4080186A70}" srcOrd="8" destOrd="0" presId="urn:microsoft.com/office/officeart/2005/8/layout/bProcess2"/>
    <dgm:cxn modelId="{D9C7F40E-4ABC-407F-8938-AFC1ED6D74F8}" type="presParOf" srcId="{2F534454-7DE2-47D2-B5C1-BF4080186A70}" destId="{C91F2A2C-BAF0-4141-A1FE-326426AE9091}" srcOrd="0" destOrd="0" presId="urn:microsoft.com/office/officeart/2005/8/layout/bProcess2"/>
    <dgm:cxn modelId="{CB47FD8A-8B0E-4A18-8228-851ECC8C17E4}" type="presParOf" srcId="{2F534454-7DE2-47D2-B5C1-BF4080186A70}" destId="{EA762C90-B6D0-48D5-8ABF-1226B2FD1F68}" srcOrd="1" destOrd="0" presId="urn:microsoft.com/office/officeart/2005/8/layout/bProcess2"/>
    <dgm:cxn modelId="{D94A6D10-C9CF-4CA0-98C1-9FF31ED9023B}" type="presParOf" srcId="{CEC7DDA0-E2A9-404C-9A36-AA33852959E6}" destId="{DA886275-451D-4658-A27E-87DDF7956BF9}" srcOrd="9" destOrd="0" presId="urn:microsoft.com/office/officeart/2005/8/layout/bProcess2"/>
    <dgm:cxn modelId="{159142C8-697F-4E27-BF30-6C8A81C36677}" type="presParOf" srcId="{CEC7DDA0-E2A9-404C-9A36-AA33852959E6}" destId="{3313B3D6-FCC1-426A-A3FF-E63D2976DBA4}" srcOrd="10" destOrd="0" presId="urn:microsoft.com/office/officeart/2005/8/layout/bProcess2"/>
    <dgm:cxn modelId="{BD68C3C0-E5A9-41D1-8488-40B6E4474E7F}" type="presParOf" srcId="{3313B3D6-FCC1-426A-A3FF-E63D2976DBA4}" destId="{776E3934-87D7-4996-ADCB-1851ACA0CA11}" srcOrd="0" destOrd="0" presId="urn:microsoft.com/office/officeart/2005/8/layout/bProcess2"/>
    <dgm:cxn modelId="{098D3DC5-EADB-4DAF-9BDE-77E36D8BBFBF}" type="presParOf" srcId="{3313B3D6-FCC1-426A-A3FF-E63D2976DBA4}" destId="{7380D566-7746-4F5F-9A9C-7F5DCC645C89}" srcOrd="1" destOrd="0" presId="urn:microsoft.com/office/officeart/2005/8/layout/bProcess2"/>
    <dgm:cxn modelId="{5D559A8E-066B-44FC-B641-7D23B9AE1A8E}" type="presParOf" srcId="{CEC7DDA0-E2A9-404C-9A36-AA33852959E6}" destId="{C92AD85B-24B4-465D-A193-F89172ADEC8B}" srcOrd="11" destOrd="0" presId="urn:microsoft.com/office/officeart/2005/8/layout/bProcess2"/>
    <dgm:cxn modelId="{72FAA82E-33E3-4AC0-A44A-777382BE7EB6}" type="presParOf" srcId="{CEC7DDA0-E2A9-404C-9A36-AA33852959E6}" destId="{FF02BF00-641F-4B7D-9E09-D186D74509E6}" srcOrd="12" destOrd="0" presId="urn:microsoft.com/office/officeart/2005/8/layout/bProcess2"/>
    <dgm:cxn modelId="{839EBBAC-BC57-4865-97DF-3CF92766630F}" type="presParOf" srcId="{FF02BF00-641F-4B7D-9E09-D186D74509E6}" destId="{8CB1F90B-FE6E-49BE-986F-8D14BF0D877A}" srcOrd="0" destOrd="0" presId="urn:microsoft.com/office/officeart/2005/8/layout/bProcess2"/>
    <dgm:cxn modelId="{E3FC9A35-356A-4AB2-B9BB-230A6EEBE3C6}" type="presParOf" srcId="{FF02BF00-641F-4B7D-9E09-D186D74509E6}" destId="{1ED5F7FA-4E2D-4C05-A969-65C7086B5A3C}" srcOrd="1" destOrd="0" presId="urn:microsoft.com/office/officeart/2005/8/layout/bProcess2"/>
    <dgm:cxn modelId="{AD3605AF-DB33-4876-86E3-B3A9A49713C7}" type="presParOf" srcId="{CEC7DDA0-E2A9-404C-9A36-AA33852959E6}" destId="{0DF69685-4950-4677-B325-7A720E63C5FD}" srcOrd="13" destOrd="0" presId="urn:microsoft.com/office/officeart/2005/8/layout/bProcess2"/>
    <dgm:cxn modelId="{808E9089-3D29-49F7-8401-8E9FA5CAA0F7}" type="presParOf" srcId="{CEC7DDA0-E2A9-404C-9A36-AA33852959E6}" destId="{7092F0C7-69FA-46EE-A5B4-6B6B0F94B6CE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19CB0-910E-4D30-905C-2538FE1D0403}">
      <dsp:nvSpPr>
        <dsp:cNvPr id="0" name=""/>
        <dsp:cNvSpPr/>
      </dsp:nvSpPr>
      <dsp:spPr>
        <a:xfrm>
          <a:off x="1124151" y="1242"/>
          <a:ext cx="1571551" cy="1571551"/>
        </a:xfrm>
        <a:prstGeom prst="ellipse">
          <a:avLst/>
        </a:prstGeom>
        <a:solidFill>
          <a:srgbClr val="1D51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ER</a:t>
          </a:r>
        </a:p>
      </dsp:txBody>
      <dsp:txXfrm>
        <a:off x="1354299" y="231390"/>
        <a:ext cx="1111255" cy="1111255"/>
      </dsp:txXfrm>
    </dsp:sp>
    <dsp:sp modelId="{112E6AB1-11BF-464B-88A9-BE46123F0205}">
      <dsp:nvSpPr>
        <dsp:cNvPr id="0" name=""/>
        <dsp:cNvSpPr/>
      </dsp:nvSpPr>
      <dsp:spPr>
        <a:xfrm rot="10800000">
          <a:off x="1634905" y="1775721"/>
          <a:ext cx="550043" cy="430204"/>
        </a:xfrm>
        <a:prstGeom prst="triangle">
          <a:avLst/>
        </a:prstGeom>
        <a:solidFill>
          <a:srgbClr val="1D51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21413-4273-4DB4-9769-226D4A70FBA2}">
      <dsp:nvSpPr>
        <dsp:cNvPr id="0" name=""/>
        <dsp:cNvSpPr/>
      </dsp:nvSpPr>
      <dsp:spPr>
        <a:xfrm>
          <a:off x="1385814" y="2384500"/>
          <a:ext cx="1048225" cy="1048225"/>
        </a:xfrm>
        <a:prstGeom prst="ellipse">
          <a:avLst/>
        </a:prstGeom>
        <a:solidFill>
          <a:srgbClr val="0B6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Pre-Op</a:t>
          </a:r>
        </a:p>
      </dsp:txBody>
      <dsp:txXfrm>
        <a:off x="1539323" y="2538009"/>
        <a:ext cx="741207" cy="741207"/>
      </dsp:txXfrm>
    </dsp:sp>
    <dsp:sp modelId="{4EDE037A-B71D-4284-813E-64640079EB7A}">
      <dsp:nvSpPr>
        <dsp:cNvPr id="0" name=""/>
        <dsp:cNvSpPr/>
      </dsp:nvSpPr>
      <dsp:spPr>
        <a:xfrm rot="5400000">
          <a:off x="2825745" y="2693511"/>
          <a:ext cx="550043" cy="430204"/>
        </a:xfrm>
        <a:prstGeom prst="triangle">
          <a:avLst/>
        </a:prstGeom>
        <a:solidFill>
          <a:srgbClr val="0B62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ED464-4C66-436F-87C6-E6DD3AA4AE3C}">
      <dsp:nvSpPr>
        <dsp:cNvPr id="0" name=""/>
        <dsp:cNvSpPr/>
      </dsp:nvSpPr>
      <dsp:spPr>
        <a:xfrm>
          <a:off x="3743142" y="2384500"/>
          <a:ext cx="1048225" cy="1048225"/>
        </a:xfrm>
        <a:prstGeom prst="ellipse">
          <a:avLst/>
        </a:prstGeom>
        <a:solidFill>
          <a:srgbClr val="006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</a:t>
          </a:r>
        </a:p>
      </dsp:txBody>
      <dsp:txXfrm>
        <a:off x="3896651" y="2538009"/>
        <a:ext cx="741207" cy="741207"/>
      </dsp:txXfrm>
    </dsp:sp>
    <dsp:sp modelId="{4C0E9F91-8A4B-41CD-9667-0DD91F28189C}">
      <dsp:nvSpPr>
        <dsp:cNvPr id="0" name=""/>
        <dsp:cNvSpPr/>
      </dsp:nvSpPr>
      <dsp:spPr>
        <a:xfrm>
          <a:off x="3992233" y="1620538"/>
          <a:ext cx="550043" cy="430204"/>
        </a:xfrm>
        <a:prstGeom prst="triangle">
          <a:avLst/>
        </a:prstGeom>
        <a:solidFill>
          <a:srgbClr val="006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1F06B-2E69-4C67-B4E0-B13E9328F956}">
      <dsp:nvSpPr>
        <dsp:cNvPr id="0" name=""/>
        <dsp:cNvSpPr/>
      </dsp:nvSpPr>
      <dsp:spPr>
        <a:xfrm>
          <a:off x="3743142" y="262905"/>
          <a:ext cx="1048225" cy="1048225"/>
        </a:xfrm>
        <a:prstGeom prst="ellipse">
          <a:avLst/>
        </a:prstGeom>
        <a:solidFill>
          <a:srgbClr val="0077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PACU</a:t>
          </a:r>
        </a:p>
      </dsp:txBody>
      <dsp:txXfrm>
        <a:off x="3896651" y="416414"/>
        <a:ext cx="741207" cy="741207"/>
      </dsp:txXfrm>
    </dsp:sp>
    <dsp:sp modelId="{BE399B2A-D3AC-485D-BBCA-F221F5F30301}">
      <dsp:nvSpPr>
        <dsp:cNvPr id="0" name=""/>
        <dsp:cNvSpPr/>
      </dsp:nvSpPr>
      <dsp:spPr>
        <a:xfrm rot="5400000">
          <a:off x="5183073" y="571916"/>
          <a:ext cx="550043" cy="430204"/>
        </a:xfrm>
        <a:prstGeom prst="triangle">
          <a:avLst/>
        </a:prstGeom>
        <a:solidFill>
          <a:srgbClr val="0077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62C90-B6D0-48D5-8ABF-1226B2FD1F68}">
      <dsp:nvSpPr>
        <dsp:cNvPr id="0" name=""/>
        <dsp:cNvSpPr/>
      </dsp:nvSpPr>
      <dsp:spPr>
        <a:xfrm>
          <a:off x="6100470" y="262905"/>
          <a:ext cx="1048225" cy="1048225"/>
        </a:xfrm>
        <a:prstGeom prst="ellipse">
          <a:avLst/>
        </a:prstGeom>
        <a:solidFill>
          <a:srgbClr val="007D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Recovery</a:t>
          </a:r>
        </a:p>
      </dsp:txBody>
      <dsp:txXfrm>
        <a:off x="6253979" y="416414"/>
        <a:ext cx="741207" cy="741207"/>
      </dsp:txXfrm>
    </dsp:sp>
    <dsp:sp modelId="{DA886275-451D-4658-A27E-87DDF7956BF9}">
      <dsp:nvSpPr>
        <dsp:cNvPr id="0" name=""/>
        <dsp:cNvSpPr/>
      </dsp:nvSpPr>
      <dsp:spPr>
        <a:xfrm rot="10800000">
          <a:off x="6349561" y="1644889"/>
          <a:ext cx="550043" cy="430204"/>
        </a:xfrm>
        <a:prstGeom prst="triangle">
          <a:avLst/>
        </a:prstGeom>
        <a:solidFill>
          <a:srgbClr val="007D6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D566-7746-4F5F-9A9C-7F5DCC645C89}">
      <dsp:nvSpPr>
        <dsp:cNvPr id="0" name=""/>
        <dsp:cNvSpPr/>
      </dsp:nvSpPr>
      <dsp:spPr>
        <a:xfrm>
          <a:off x="6100470" y="2384500"/>
          <a:ext cx="1048225" cy="1048225"/>
        </a:xfrm>
        <a:prstGeom prst="ellipse">
          <a:avLst/>
        </a:prstGeom>
        <a:solidFill>
          <a:srgbClr val="008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ICU</a:t>
          </a:r>
        </a:p>
      </dsp:txBody>
      <dsp:txXfrm>
        <a:off x="6253979" y="2538009"/>
        <a:ext cx="741207" cy="741207"/>
      </dsp:txXfrm>
    </dsp:sp>
    <dsp:sp modelId="{C92AD85B-24B4-465D-A193-F89172ADEC8B}">
      <dsp:nvSpPr>
        <dsp:cNvPr id="0" name=""/>
        <dsp:cNvSpPr/>
      </dsp:nvSpPr>
      <dsp:spPr>
        <a:xfrm rot="5400000">
          <a:off x="7540400" y="2693511"/>
          <a:ext cx="550043" cy="430204"/>
        </a:xfrm>
        <a:prstGeom prst="triangle">
          <a:avLst/>
        </a:prstGeom>
        <a:solidFill>
          <a:srgbClr val="0081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5F7FA-4E2D-4C05-A969-65C7086B5A3C}">
      <dsp:nvSpPr>
        <dsp:cNvPr id="0" name=""/>
        <dsp:cNvSpPr/>
      </dsp:nvSpPr>
      <dsp:spPr>
        <a:xfrm>
          <a:off x="8457798" y="2384500"/>
          <a:ext cx="1048225" cy="1048225"/>
        </a:xfrm>
        <a:prstGeom prst="ellipse">
          <a:avLst/>
        </a:prstGeom>
        <a:solidFill>
          <a:srgbClr val="008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Med/Surg</a:t>
          </a:r>
        </a:p>
      </dsp:txBody>
      <dsp:txXfrm>
        <a:off x="8611307" y="2538009"/>
        <a:ext cx="741207" cy="741207"/>
      </dsp:txXfrm>
    </dsp:sp>
    <dsp:sp modelId="{0DF69685-4950-4677-B325-7A720E63C5FD}">
      <dsp:nvSpPr>
        <dsp:cNvPr id="0" name=""/>
        <dsp:cNvSpPr/>
      </dsp:nvSpPr>
      <dsp:spPr>
        <a:xfrm>
          <a:off x="8706889" y="1751369"/>
          <a:ext cx="550043" cy="430204"/>
        </a:xfrm>
        <a:prstGeom prst="triangle">
          <a:avLst/>
        </a:prstGeom>
        <a:solidFill>
          <a:srgbClr val="0085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2F0C7-69FA-46EE-A5B4-6B6B0F94B6CE}">
      <dsp:nvSpPr>
        <dsp:cNvPr id="0" name=""/>
        <dsp:cNvSpPr/>
      </dsp:nvSpPr>
      <dsp:spPr>
        <a:xfrm>
          <a:off x="8196134" y="1242"/>
          <a:ext cx="1571551" cy="1571551"/>
        </a:xfrm>
        <a:prstGeom prst="ellipse">
          <a:avLst/>
        </a:prstGeom>
        <a:solidFill>
          <a:srgbClr val="0085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Telemetry</a:t>
          </a:r>
        </a:p>
      </dsp:txBody>
      <dsp:txXfrm>
        <a:off x="8426282" y="231390"/>
        <a:ext cx="1111255" cy="111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08FD-0CD5-9D40-B287-381FB1DAB637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9C48-B138-8B43-99F5-406097D3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9C48-B138-8B43-99F5-406097D30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D4DAB-CED6-EE47-ACAF-3D80C05D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EA5A1-BCCC-B047-868E-B192178D6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15" y="4359563"/>
            <a:ext cx="8461108" cy="66011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slide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8A78-1914-CF47-BF05-908C78EC2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516" y="5105401"/>
            <a:ext cx="8461108" cy="55562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171327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w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-1"/>
            <a:ext cx="3556000" cy="6858001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A378A-A067-1249-A2D8-72E92DB5F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3266"/>
            <a:ext cx="12188952" cy="490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A5728-5B79-1947-AD33-C1EB4C4CB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36" y="525268"/>
            <a:ext cx="3069431" cy="206553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Headline here Additional lines</a:t>
            </a:r>
            <a:br>
              <a:rPr lang="en-US" dirty="0"/>
            </a:br>
            <a:r>
              <a:rPr lang="en-US" dirty="0"/>
              <a:t>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5851-8234-AB49-85D1-618C9F48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5" y="733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59E50D-0543-D84D-BBA0-64156DDB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69006-A9A2-DC45-B0EF-01D3A370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3510" y="1366685"/>
            <a:ext cx="7098889" cy="48473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D053B-CF8D-2C47-AB70-C10AADC65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3875" y="1366684"/>
            <a:ext cx="3684331" cy="48473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</a:rPr>
              <a:t>Text here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3BAF-F9B4-E54F-9CFF-04AA85C9FD7A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537A7-1F67-845A-BE76-E6F60D0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74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8D1D6-03ED-2245-85C0-42187D705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5E7F69-1F92-3749-8949-B06F60F7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64AECA-107C-0742-9E9A-96B1A6E6DD9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9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7082-A699-A54D-BF69-11134924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44E97-282D-3141-91C4-B5F7BB5B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03A1652-B49A-8949-9163-0119976D5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90877C-D559-8344-B3F8-2CE0B12FFD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93A76-A335-C145-B772-88BCC3D46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B18BA-BCB5-FE46-B04E-59BB7E387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90" y="3599153"/>
            <a:ext cx="5689236" cy="5893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008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2314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1F69DE-FA2C-7B71-5D50-B55A8E6A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09" y="3676303"/>
            <a:ext cx="8311302" cy="2635399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9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BAFE33-0AA3-AB48-997C-0D956C98E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91" y="1749425"/>
            <a:ext cx="6518686" cy="4337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DE735-D9C9-F3C6-DE28-888B154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61" y="3544151"/>
            <a:ext cx="4107050" cy="2542323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8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E1AC-5183-9540-95C2-3C1430569F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1400175"/>
            <a:ext cx="10891271" cy="47371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 one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2E67F-2A96-5842-B641-3DAF875A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D4E386-7248-781C-1B9C-6F30E68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37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1B80DF-A056-9443-AF84-51B2F8DB2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9023" y="28138"/>
            <a:ext cx="6520091" cy="413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1D214C-4298-5747-B6EF-B03A08DC9B1B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575C8B-3C3B-6045-8AB2-6BCC848C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EDF83-D586-464B-AB01-97C3FE024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D6A1-AC88-2646-9FA0-E5FE6669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6EF3-9276-4346-A5DA-6A2D75A1C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8601-5391-834A-AD4E-A4A636A1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1E566-67A2-8AA6-7F41-2E236429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79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501A-284F-E44B-8EF0-DE7C5AC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1228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57EF-4FA4-0F46-8D23-95E72AE22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21" y="2052637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248A8-5CF0-7649-BBB5-1103CDD0C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5133" y="1228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7A972-E294-5440-AB53-6885D3D37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5133" y="2052637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0D1AD-32C6-2B4C-B2ED-725F747B183C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56346-D337-B37B-8E74-62A4C0BF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6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A03796-B25C-A34F-8703-F87151B79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13" y="1325563"/>
            <a:ext cx="3309937" cy="24874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4C37717-997F-1347-AEA7-92870F131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6643" y="1325563"/>
            <a:ext cx="3309937" cy="24874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7AB06D3-03B6-9646-A9E7-9270C551EE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0974" y="1325563"/>
            <a:ext cx="3309937" cy="24874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358-8703-98B0-31D8-111919AB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02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C4A4C4-8DED-434D-B4F3-0F1DD3DC07B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2313" y="1325563"/>
            <a:ext cx="3309937" cy="2487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EBF1B544-8034-F24E-8DFE-C61A3E70E1D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26643" y="1319623"/>
            <a:ext cx="3309937" cy="2487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B92C8E7F-E155-B341-AA8E-86D5730AC3F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43900" y="1319623"/>
            <a:ext cx="3309937" cy="2487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F89F-9680-03CA-9587-1788DA4E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58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86C2-85C5-B841-B803-BF24B25A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400175"/>
            <a:ext cx="10791825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3F40E-04CE-0B47-9A0C-9920E7706FCA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F5A6A-7AFB-4B4F-82ED-5FA99B374B31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359D93-CF87-5941-AE8E-7B014B130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CAD076-776A-C24F-8B9F-48FD54AAA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DEBB2-5AB0-8D77-C9D0-9B657936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9" y="274154"/>
            <a:ext cx="10515600" cy="81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50" r:id="rId4"/>
    <p:sldLayoutId id="2147483655" r:id="rId5"/>
    <p:sldLayoutId id="2147483652" r:id="rId6"/>
    <p:sldLayoutId id="2147483653" r:id="rId7"/>
    <p:sldLayoutId id="2147483656" r:id="rId8"/>
    <p:sldLayoutId id="2147483667" r:id="rId9"/>
    <p:sldLayoutId id="2147483661" r:id="rId10"/>
    <p:sldLayoutId id="2147483657" r:id="rId11"/>
    <p:sldLayoutId id="2147483662" r:id="rId12"/>
    <p:sldLayoutId id="2147483660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sv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8D83-3B8F-B073-C127-09A484453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X2 </a:t>
            </a:r>
            <a:r>
              <a:rPr lang="en-US" dirty="0" err="1"/>
              <a:t>Leadwire</a:t>
            </a:r>
            <a:r>
              <a:rPr lang="en-US" dirty="0"/>
              <a:t>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2E69-3051-3A9E-2C5B-7933DF36B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Benefits Overview – February 2025</a:t>
            </a:r>
          </a:p>
          <a:p>
            <a:r>
              <a:rPr lang="en-US" sz="1800" dirty="0"/>
              <a:t>Nick Soler – Associate Director, Product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BFA9-34DD-2B6C-DD6A-7EBCAA4DEADD}"/>
              </a:ext>
            </a:extLst>
          </p:cNvPr>
          <p:cNvSpPr txBox="1"/>
          <p:nvPr/>
        </p:nvSpPr>
        <p:spPr>
          <a:xfrm>
            <a:off x="9711559" y="5644055"/>
            <a:ext cx="159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PPT-20013-C1 rev1</a:t>
            </a:r>
          </a:p>
        </p:txBody>
      </p:sp>
    </p:spTree>
    <p:extLst>
      <p:ext uri="{BB962C8B-B14F-4D97-AF65-F5344CB8AC3E}">
        <p14:creationId xmlns:p14="http://schemas.microsoft.com/office/powerpoint/2010/main" val="428491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149837-8585-2B87-31B3-269311E48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5D75E3-62B6-C44A-8295-14DF27978E1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C79CAF-02CE-313F-1A8E-E8F4CBB0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9" y="274154"/>
            <a:ext cx="10515600" cy="813766"/>
          </a:xfrm>
        </p:spPr>
        <p:txBody>
          <a:bodyPr anchor="ctr">
            <a:normAutofit/>
          </a:bodyPr>
          <a:lstStyle/>
          <a:p>
            <a:r>
              <a:rPr lang="en-US" sz="3000" dirty="0"/>
              <a:t>Multi-Link™ X2 ECG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64130-DA60-BDEE-3F8B-DB30E8C7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400175"/>
            <a:ext cx="10891271" cy="4737153"/>
          </a:xfrm>
        </p:spPr>
        <p:txBody>
          <a:bodyPr>
            <a:normAutofit/>
          </a:bodyPr>
          <a:lstStyle/>
          <a:p>
            <a:r>
              <a:rPr lang="en-US" sz="2000" dirty="0"/>
              <a:t>Your single-source solution for all your ECG needs!</a:t>
            </a:r>
          </a:p>
          <a:p>
            <a:r>
              <a:rPr lang="en-US" sz="2000" dirty="0" err="1"/>
              <a:t>AirLife</a:t>
            </a:r>
            <a:r>
              <a:rPr lang="en-US" sz="2000" dirty="0"/>
              <a:t> is the only OEM-based supplier to offer a flexible universal ECG system to work with both reusable and disposable </a:t>
            </a:r>
            <a:r>
              <a:rPr lang="en-US" sz="2000" dirty="0" err="1"/>
              <a:t>leadwires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patient – One </a:t>
            </a:r>
            <a:r>
              <a:rPr lang="en-US" sz="2000" dirty="0" err="1"/>
              <a:t>leadwire</a:t>
            </a:r>
            <a:r>
              <a:rPr lang="en-US" sz="2000" dirty="0"/>
              <a:t> – One Supplier!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Compatible</a:t>
            </a:r>
            <a:r>
              <a:rPr lang="en-US" sz="2000" dirty="0"/>
              <a:t> with GE HealthCare, Philips, Mindray, Drager, Nihon </a:t>
            </a:r>
            <a:r>
              <a:rPr lang="en-US" sz="2000" dirty="0" err="1"/>
              <a:t>Kohden</a:t>
            </a:r>
            <a:r>
              <a:rPr lang="en-US" sz="2000" dirty="0"/>
              <a:t>, Spacelabs, Physio Control and </a:t>
            </a:r>
            <a:r>
              <a:rPr lang="en-US" sz="2000" dirty="0" err="1"/>
              <a:t>Zoll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Eliminate</a:t>
            </a:r>
            <a:r>
              <a:rPr lang="en-US" sz="2000" dirty="0"/>
              <a:t> or reduce your dependency on pesky adapters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Reduce waste </a:t>
            </a:r>
            <a:r>
              <a:rPr lang="en-US" sz="2000" dirty="0"/>
              <a:t>by utilizing shorter disposable </a:t>
            </a:r>
            <a:r>
              <a:rPr lang="en-US" sz="2000" dirty="0" err="1"/>
              <a:t>leadwires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Improve</a:t>
            </a:r>
            <a:r>
              <a:rPr lang="en-US" sz="2000" dirty="0"/>
              <a:t> signal quality with GE HealthCare telemetry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Seamlessly</a:t>
            </a:r>
            <a:r>
              <a:rPr lang="en-US" sz="2000" dirty="0"/>
              <a:t> switch between reusable and disposable leads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Leadwire</a:t>
            </a:r>
            <a:r>
              <a:rPr lang="en-US" sz="2000" dirty="0"/>
              <a:t> </a:t>
            </a:r>
            <a:r>
              <a:rPr lang="en-US" sz="2000" b="1" dirty="0"/>
              <a:t>transfers</a:t>
            </a:r>
            <a:r>
              <a:rPr lang="en-US" sz="2000" dirty="0"/>
              <a:t> with the patient – just unplug and plug back in!</a:t>
            </a:r>
          </a:p>
        </p:txBody>
      </p:sp>
    </p:spTree>
    <p:extLst>
      <p:ext uri="{BB962C8B-B14F-4D97-AF65-F5344CB8AC3E}">
        <p14:creationId xmlns:p14="http://schemas.microsoft.com/office/powerpoint/2010/main" val="73025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135A3-2F49-7C4C-F661-21D962B9A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2BA830-0342-C619-1405-A21FAB80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No matter the brand, X2 connects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6A841-4A75-4059-7B17-ECEBCD8DB5E7}"/>
              </a:ext>
            </a:extLst>
          </p:cNvPr>
          <p:cNvGrpSpPr/>
          <p:nvPr/>
        </p:nvGrpSpPr>
        <p:grpSpPr>
          <a:xfrm>
            <a:off x="577955" y="1436083"/>
            <a:ext cx="1851820" cy="1873787"/>
            <a:chOff x="561975" y="1543089"/>
            <a:chExt cx="1851820" cy="18737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CA8040-803F-6757-DEB8-7937C9D2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975" y="1543089"/>
              <a:ext cx="1851820" cy="18737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CEED9-0087-3CB7-F6C4-F7A760EF6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674" y="1910868"/>
              <a:ext cx="849581" cy="8438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44832-994F-F223-0192-E561AA5CDB88}"/>
              </a:ext>
            </a:extLst>
          </p:cNvPr>
          <p:cNvGrpSpPr/>
          <p:nvPr/>
        </p:nvGrpSpPr>
        <p:grpSpPr>
          <a:xfrm>
            <a:off x="2896774" y="1435995"/>
            <a:ext cx="1851820" cy="1879344"/>
            <a:chOff x="2771966" y="1543000"/>
            <a:chExt cx="1851820" cy="18793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501A4E-941B-4016-D236-57D1AF0C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966" y="1543000"/>
              <a:ext cx="1851820" cy="18793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894760-4AB8-7768-2F65-02C80205F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6564" y="2212137"/>
              <a:ext cx="1280160" cy="2656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FCC41-4CBF-AC35-4EE9-8FD910C93D62}"/>
              </a:ext>
            </a:extLst>
          </p:cNvPr>
          <p:cNvGrpSpPr/>
          <p:nvPr/>
        </p:nvGrpSpPr>
        <p:grpSpPr>
          <a:xfrm>
            <a:off x="5215593" y="1435454"/>
            <a:ext cx="1851820" cy="1879885"/>
            <a:chOff x="5170090" y="1542458"/>
            <a:chExt cx="1851820" cy="18798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FD0AF8-D226-8254-8462-8256B24EA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0090" y="1542458"/>
              <a:ext cx="1851820" cy="18798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132837-B036-AD95-AC0D-582E043F7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8679" y="2199150"/>
              <a:ext cx="1171854" cy="3085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074126-7897-7E1C-95FB-664B6B1DFC18}"/>
              </a:ext>
            </a:extLst>
          </p:cNvPr>
          <p:cNvGrpSpPr/>
          <p:nvPr/>
        </p:nvGrpSpPr>
        <p:grpSpPr>
          <a:xfrm>
            <a:off x="7534413" y="1435455"/>
            <a:ext cx="1851820" cy="1877371"/>
            <a:chOff x="7650197" y="1542458"/>
            <a:chExt cx="1851820" cy="18773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48EFC8-4D86-6F6B-2770-4D806EC2A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0197" y="1542458"/>
              <a:ext cx="1851820" cy="18773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9ACC5B-A430-B8F0-843E-6931B9689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667" y="2125998"/>
              <a:ext cx="994799" cy="4182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9073D2-7DE9-876F-E2CA-0C9494529C84}"/>
              </a:ext>
            </a:extLst>
          </p:cNvPr>
          <p:cNvGrpSpPr/>
          <p:nvPr/>
        </p:nvGrpSpPr>
        <p:grpSpPr>
          <a:xfrm>
            <a:off x="577955" y="3978357"/>
            <a:ext cx="1851820" cy="1884179"/>
            <a:chOff x="1392069" y="4285053"/>
            <a:chExt cx="1851820" cy="18841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D48A533-A86F-BCC8-5913-926348F2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069" y="4285053"/>
              <a:ext cx="1851820" cy="18841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6C53AF-280F-F604-94D0-06003EA7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8058" y="4973794"/>
              <a:ext cx="1249000" cy="29644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4059E3-873A-3C48-322A-4C0059AAF80E}"/>
              </a:ext>
            </a:extLst>
          </p:cNvPr>
          <p:cNvGrpSpPr/>
          <p:nvPr/>
        </p:nvGrpSpPr>
        <p:grpSpPr>
          <a:xfrm>
            <a:off x="2896774" y="3978359"/>
            <a:ext cx="1851820" cy="1884178"/>
            <a:chOff x="3697876" y="4285055"/>
            <a:chExt cx="1851820" cy="18841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79C204-BC36-2E0D-CD9D-BAE4B9D5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7876" y="4285055"/>
              <a:ext cx="1851820" cy="18841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367B54-A75C-FA28-660A-47E7A07B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8586" y="5024264"/>
              <a:ext cx="1316963" cy="18657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AF99C6-527C-2912-3934-BEC995368B71}"/>
              </a:ext>
            </a:extLst>
          </p:cNvPr>
          <p:cNvGrpSpPr/>
          <p:nvPr/>
        </p:nvGrpSpPr>
        <p:grpSpPr>
          <a:xfrm>
            <a:off x="7534413" y="3981451"/>
            <a:ext cx="1851820" cy="1880869"/>
            <a:chOff x="8022203" y="4288147"/>
            <a:chExt cx="1851820" cy="18808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EBDDA1-DA6E-6781-18A9-3D1833BF6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2203" y="4288147"/>
              <a:ext cx="1851820" cy="18808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BC3AF3C-D5EE-9B53-E25C-C3C1C5F15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1357" y="4834805"/>
              <a:ext cx="1011250" cy="57785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50828B-DD62-6567-8C68-E93C07E8D344}"/>
              </a:ext>
            </a:extLst>
          </p:cNvPr>
          <p:cNvGrpSpPr/>
          <p:nvPr/>
        </p:nvGrpSpPr>
        <p:grpSpPr>
          <a:xfrm>
            <a:off x="5215593" y="3978359"/>
            <a:ext cx="1851820" cy="1883962"/>
            <a:chOff x="5839533" y="4285054"/>
            <a:chExt cx="1851820" cy="18839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565BF4-9FF9-7612-74E3-ADCDDEE4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9533" y="4285054"/>
              <a:ext cx="1851820" cy="188396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052D49-8D22-5460-48D9-12CDE2E7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3872" y="4900639"/>
              <a:ext cx="1090874" cy="402337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273E50-8C6E-E054-AC0D-70EDC11D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193" y="3181770"/>
            <a:ext cx="1996966" cy="9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D5E2D7E-03A3-FBBF-EE4A-E6E1B3BF70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899" y="1812724"/>
            <a:ext cx="1929319" cy="10019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C46BD61-D12E-E724-CD0A-71B089A63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899" y="4313567"/>
            <a:ext cx="1929319" cy="10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2A4F8-1647-7922-50DC-355E3C6A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53 Cables covering 12 different ECG brands</a:t>
            </a:r>
          </a:p>
          <a:p>
            <a:pPr marL="1028700" lvl="1" indent="-342900"/>
            <a:r>
              <a:rPr lang="en-US" sz="2000" dirty="0"/>
              <a:t>3-, 5-, 6-, and 12-lead available</a:t>
            </a:r>
          </a:p>
          <a:p>
            <a:pPr marL="1028700" lvl="1" indent="-342900"/>
            <a:r>
              <a:rPr lang="en-US" sz="2000" dirty="0"/>
              <a:t>Multiple lengths </a:t>
            </a:r>
            <a:br>
              <a:rPr lang="en-US" sz="2000" dirty="0"/>
            </a:br>
            <a:endParaRPr lang="en-US" sz="2000" dirty="0"/>
          </a:p>
          <a:p>
            <a:pPr marL="342900" indent="-342900"/>
            <a:r>
              <a:rPr lang="en-US" sz="2000" dirty="0"/>
              <a:t>Leadwires: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 50 leadwire combinations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Reusable and Disposable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Grabbers and Snaps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3-, 5-, 6- and V-lead offerings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29-in, 39-in, 51-in and mixed-length leadwire lengths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4EC82-F242-0764-1616-C0C7A6A6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15522-FB87-4B03-89B7-7FD84314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Portfolio full of options to meet your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33CA8-DE0E-EBEA-C62A-197D8148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821" y="1713187"/>
            <a:ext cx="3471522" cy="39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649F41-77C7-66D0-678D-3C5DA01C6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468261"/>
              </p:ext>
            </p:extLst>
          </p:nvPr>
        </p:nvGraphicFramePr>
        <p:xfrm>
          <a:off x="561975" y="2644406"/>
          <a:ext cx="10891838" cy="369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AF8D4-61A2-7E23-75ED-D31190B6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CAD69-C768-BDED-C175-8F42FE1B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Patient Flow /Time Saving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B2E7AD-D63A-7995-6298-901411731618}"/>
              </a:ext>
            </a:extLst>
          </p:cNvPr>
          <p:cNvSpPr txBox="1">
            <a:spLocks/>
          </p:cNvSpPr>
          <p:nvPr/>
        </p:nvSpPr>
        <p:spPr>
          <a:xfrm>
            <a:off x="561975" y="1336676"/>
            <a:ext cx="9382125" cy="104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Apply the electrodes and leadwire wherever the patient is admitted</a:t>
            </a:r>
          </a:p>
          <a:p>
            <a:r>
              <a:rPr lang="en-US" sz="2000" dirty="0"/>
              <a:t>Simply disconnect the lead from the cable when transporting, then re-attach in the next care area!</a:t>
            </a:r>
          </a:p>
        </p:txBody>
      </p:sp>
    </p:spTree>
    <p:extLst>
      <p:ext uri="{BB962C8B-B14F-4D97-AF65-F5344CB8AC3E}">
        <p14:creationId xmlns:p14="http://schemas.microsoft.com/office/powerpoint/2010/main" val="400640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Right pointing backhand index with solid fill">
            <a:extLst>
              <a:ext uri="{FF2B5EF4-FFF2-40B4-BE49-F238E27FC236}">
                <a16:creationId xmlns:a16="http://schemas.microsoft.com/office/drawing/2014/main" id="{CC0D786F-D205-1BD5-68F9-BFECF1241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9994" y="4289425"/>
            <a:ext cx="914400" cy="9144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4C3F4-8DF5-E226-CE5E-10F40D13D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F9A7E-27C2-5C0B-97D3-317ABC5E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Fully Disposable Option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488D8-7258-E91A-5EB8-C82F02DC6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9" y="3674307"/>
            <a:ext cx="5447072" cy="229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12E21-C2C0-A99C-C8DE-54EAD236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522" y="4256934"/>
            <a:ext cx="3429297" cy="906859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79B29FD-0934-BEF6-B89E-4BC95AC6BC42}"/>
              </a:ext>
            </a:extLst>
          </p:cNvPr>
          <p:cNvSpPr txBox="1">
            <a:spLocks/>
          </p:cNvSpPr>
          <p:nvPr/>
        </p:nvSpPr>
        <p:spPr>
          <a:xfrm>
            <a:off x="561975" y="1400176"/>
            <a:ext cx="10093325" cy="2274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Customers that utilize disposable leadwires throughout their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Dedicated 12-ft cables for all bedside monitors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Dedicated adapters (if necessary) for telemetry transmitters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29-in leadwire per patient, disconnects and reconnects to the cables or adapters, providing seamless monitoring experience with minimal time</a:t>
            </a:r>
          </a:p>
        </p:txBody>
      </p:sp>
    </p:spTree>
    <p:extLst>
      <p:ext uri="{BB962C8B-B14F-4D97-AF65-F5344CB8AC3E}">
        <p14:creationId xmlns:p14="http://schemas.microsoft.com/office/powerpoint/2010/main" val="53571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7B422-D8D8-1608-1236-E4CC485EF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Right pointing backhand index with solid fill">
            <a:extLst>
              <a:ext uri="{FF2B5EF4-FFF2-40B4-BE49-F238E27FC236}">
                <a16:creationId xmlns:a16="http://schemas.microsoft.com/office/drawing/2014/main" id="{88B3B2DD-2B03-B07F-5E64-28F0442F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0694" y="4302125"/>
            <a:ext cx="914400" cy="9144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2D107-66FD-E7E3-DBF1-823A6B3C9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17FE1-880E-8AE3-8490-D8C56E03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Mixed Use Scenario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193B50B-33E4-E3D3-A50A-7B638E984823}"/>
              </a:ext>
            </a:extLst>
          </p:cNvPr>
          <p:cNvSpPr txBox="1">
            <a:spLocks/>
          </p:cNvSpPr>
          <p:nvPr/>
        </p:nvSpPr>
        <p:spPr>
          <a:xfrm>
            <a:off x="561975" y="1400176"/>
            <a:ext cx="10891271" cy="2274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Customers may also mix their use of disposable and reusable </a:t>
            </a:r>
            <a:r>
              <a:rPr lang="en-US" sz="2000" dirty="0" err="1"/>
              <a:t>leadwires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based on patient population, surgery type or other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Dedicated 12-ft cables for all bedside monitors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Dedicated adapters (if necessary) for telemetry transmitters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Both reusable and disposable leads work with our line of cables </a:t>
            </a:r>
            <a:br>
              <a:rPr lang="en-US" sz="2000" dirty="0"/>
            </a:br>
            <a:r>
              <a:rPr lang="en-US" sz="2000" dirty="0"/>
              <a:t>and adapters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C2E17-285E-ECCC-2CA0-49CDBBAD9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01" y="4155847"/>
            <a:ext cx="2248095" cy="1646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E97F4-52C3-B1D9-8CDD-24EA4055D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106" y="5008061"/>
            <a:ext cx="1600339" cy="1242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30F2D4-8D7D-51A0-4B15-334D1E54B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090" y="3627466"/>
            <a:ext cx="1737511" cy="1234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0C058-D652-9D62-9AEB-64900693A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616" y="4322661"/>
            <a:ext cx="1295512" cy="952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1BF1F6-D11E-0089-C4E2-389C85847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580" y="3869484"/>
            <a:ext cx="2575783" cy="1074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7F513A-D4A3-B5C7-AEEC-DA9EF522B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1764" y="5191728"/>
            <a:ext cx="2603293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EE937-B313-2512-4557-7DB8CA49A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1400175"/>
            <a:ext cx="9191624" cy="4737153"/>
          </a:xfrm>
        </p:spPr>
        <p:txBody>
          <a:bodyPr>
            <a:normAutofit/>
          </a:bodyPr>
          <a:lstStyle/>
          <a:p>
            <a:r>
              <a:rPr lang="en-US" sz="2000" dirty="0"/>
              <a:t>Every department that converts to the use of disposable Multi-Link X2 leadwires can receive their ECG Cables for $1 to help expedite conversion and lower your financial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promotion is only available once per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must purchase 1 Box (10 each) of disposable </a:t>
            </a:r>
            <a:r>
              <a:rPr lang="en-US" sz="2000" dirty="0" err="1"/>
              <a:t>leadwires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for every cable, on the same PO, direct from AirLife</a:t>
            </a:r>
          </a:p>
          <a:p>
            <a:endParaRPr lang="en-US" sz="2000" dirty="0"/>
          </a:p>
          <a:p>
            <a:r>
              <a:rPr lang="en-US" sz="2000" dirty="0"/>
              <a:t>Flexibility: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change monitoring brands in the future, you can use the dollar cable program again!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Expanding to a new department? No problem!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E5F91-2A60-A315-91FD-AEEF441C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235F7-72CA-3F9A-5C3C-36DF6F9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Dollar Cables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3A149-9226-9860-A686-AF056ABC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53" y="4673600"/>
            <a:ext cx="3902559" cy="16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B9F5-5790-B946-B32B-43AF9126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64C0D-BF18-5543-A71C-AE9A815C65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830263" cy="282575"/>
          </a:xfrm>
        </p:spPr>
        <p:txBody>
          <a:bodyPr/>
          <a:lstStyle/>
          <a:p>
            <a:fld id="{065D75E3-62B6-C44A-8295-14DF27978E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95514"/>
      </p:ext>
    </p:extLst>
  </p:cSld>
  <p:clrMapOvr>
    <a:masterClrMapping/>
  </p:clrMapOvr>
</p:sld>
</file>

<file path=ppt/theme/theme1.xml><?xml version="1.0" encoding="utf-8"?>
<a:theme xmlns:a="http://schemas.openxmlformats.org/drawingml/2006/main" name="AirLif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$$ AirLife Template Power Point.potx  -  Read-Only" id="{D5BDBF42-9D9B-42E0-920F-86FE70B45363}" vid="{55E0350B-B9A8-4247-92B4-CDBC106288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443</Words>
  <Application>Microsoft Macintosh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AirLife Theme</vt:lpstr>
      <vt:lpstr>X2 Leadwire System</vt:lpstr>
      <vt:lpstr>Multi-Link™ X2 ECG System</vt:lpstr>
      <vt:lpstr>No matter the brand, X2 connects</vt:lpstr>
      <vt:lpstr>Portfolio full of options to meet your needs</vt:lpstr>
      <vt:lpstr>Patient Flow /Time Saving</vt:lpstr>
      <vt:lpstr>Fully Disposable Option</vt:lpstr>
      <vt:lpstr>Mixed Use Scenario</vt:lpstr>
      <vt:lpstr>Dollar Cables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AirLife PowerPoint Template</dc:title>
  <dc:creator>Nick Soler</dc:creator>
  <cp:lastModifiedBy>Erica Syverson</cp:lastModifiedBy>
  <cp:revision>20</cp:revision>
  <dcterms:created xsi:type="dcterms:W3CDTF">2023-07-10T20:37:52Z</dcterms:created>
  <dcterms:modified xsi:type="dcterms:W3CDTF">2025-03-31T15:03:57Z</dcterms:modified>
</cp:coreProperties>
</file>