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12" r:id="rId4"/>
  </p:sldMasterIdLst>
  <p:notesMasterIdLst>
    <p:notesMasterId r:id="rId24"/>
  </p:notesMasterIdLst>
  <p:sldIdLst>
    <p:sldId id="277" r:id="rId5"/>
    <p:sldId id="2145705619" r:id="rId6"/>
    <p:sldId id="2145705646" r:id="rId7"/>
    <p:sldId id="2145705645" r:id="rId8"/>
    <p:sldId id="2145705631" r:id="rId9"/>
    <p:sldId id="2145705632" r:id="rId10"/>
    <p:sldId id="2145705633" r:id="rId11"/>
    <p:sldId id="2145705634" r:id="rId12"/>
    <p:sldId id="2145705635" r:id="rId13"/>
    <p:sldId id="2145705636" r:id="rId14"/>
    <p:sldId id="2145705637" r:id="rId15"/>
    <p:sldId id="2145705638" r:id="rId16"/>
    <p:sldId id="2145705639" r:id="rId17"/>
    <p:sldId id="2145705640" r:id="rId18"/>
    <p:sldId id="2145705641" r:id="rId19"/>
    <p:sldId id="2145705642" r:id="rId20"/>
    <p:sldId id="2145705643" r:id="rId21"/>
    <p:sldId id="2145705644" r:id="rId22"/>
    <p:sldId id="2145705615" r:id="rId23"/>
  </p:sldIdLst>
  <p:sldSz cx="14630400" cy="8229600"/>
  <p:notesSz cx="7099300" cy="93853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592">
          <p15:clr>
            <a:srgbClr val="A4A3A4"/>
          </p15:clr>
        </p15:guide>
        <p15:guide id="2" pos="4608">
          <p15:clr>
            <a:srgbClr val="A4A3A4"/>
          </p15:clr>
        </p15:guide>
      </p15:sldGuideLst>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36" roundtripDataSignature="AMtx7mgryAoV46ry5woHN5Bza5OftvhwF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957"/>
    <a:srgbClr val="58595B"/>
    <a:srgbClr val="1B51A2"/>
    <a:srgbClr val="E5E5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7EA595-1BA3-4747-BF26-979EA38BC798}" v="118" dt="2025-07-07T15:00:14.794"/>
  </p1510:revLst>
</p1510:revInfo>
</file>

<file path=ppt/tableStyles.xml><?xml version="1.0" encoding="utf-8"?>
<a:tblStyleLst xmlns:a="http://schemas.openxmlformats.org/drawingml/2006/main" def="{52FCFDBF-701B-4346-B3A5-515AF2146754}">
  <a:tblStyle styleId="{52FCFDBF-701B-4346-B3A5-515AF2146754}" styleName="Table_0">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969" autoAdjust="0"/>
    <p:restoredTop sz="94681"/>
  </p:normalViewPr>
  <p:slideViewPr>
    <p:cSldViewPr snapToGrid="0">
      <p:cViewPr>
        <p:scale>
          <a:sx n="130" d="100"/>
          <a:sy n="130" d="100"/>
        </p:scale>
        <p:origin x="3656" y="1456"/>
      </p:cViewPr>
      <p:guideLst>
        <p:guide orient="horz" pos="2592"/>
        <p:guide pos="460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42"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36" Type="http://customschemas.google.com/relationships/presentationmetadata" Target="metadata"/><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nna Ellerton" userId="cd8b09bd-3151-4a84-96e6-8557270d4f27" providerId="ADAL" clId="{A121F4F5-E227-4DC3-A9EE-512DCBDEF1A4}"/>
    <pc:docChg chg="addSld delSld modSld">
      <pc:chgData name="Donna Ellerton" userId="cd8b09bd-3151-4a84-96e6-8557270d4f27" providerId="ADAL" clId="{A121F4F5-E227-4DC3-A9EE-512DCBDEF1A4}" dt="2024-11-19T05:52:00.076" v="22" actId="1076"/>
      <pc:docMkLst>
        <pc:docMk/>
      </pc:docMkLst>
      <pc:sldChg chg="del">
        <pc:chgData name="Donna Ellerton" userId="cd8b09bd-3151-4a84-96e6-8557270d4f27" providerId="ADAL" clId="{A121F4F5-E227-4DC3-A9EE-512DCBDEF1A4}" dt="2024-11-19T05:50:31.925" v="0" actId="2696"/>
        <pc:sldMkLst>
          <pc:docMk/>
          <pc:sldMk cId="2849537566" sldId="2145705603"/>
        </pc:sldMkLst>
      </pc:sldChg>
      <pc:sldChg chg="del">
        <pc:chgData name="Donna Ellerton" userId="cd8b09bd-3151-4a84-96e6-8557270d4f27" providerId="ADAL" clId="{A121F4F5-E227-4DC3-A9EE-512DCBDEF1A4}" dt="2024-11-19T05:51:23.305" v="7" actId="2696"/>
        <pc:sldMkLst>
          <pc:docMk/>
          <pc:sldMk cId="309739542" sldId="2145705604"/>
        </pc:sldMkLst>
      </pc:sldChg>
      <pc:sldChg chg="del">
        <pc:chgData name="Donna Ellerton" userId="cd8b09bd-3151-4a84-96e6-8557270d4f27" providerId="ADAL" clId="{A121F4F5-E227-4DC3-A9EE-512DCBDEF1A4}" dt="2024-11-19T05:51:26.062" v="8" actId="2696"/>
        <pc:sldMkLst>
          <pc:docMk/>
          <pc:sldMk cId="344717335" sldId="2145705605"/>
        </pc:sldMkLst>
      </pc:sldChg>
      <pc:sldChg chg="del">
        <pc:chgData name="Donna Ellerton" userId="cd8b09bd-3151-4a84-96e6-8557270d4f27" providerId="ADAL" clId="{A121F4F5-E227-4DC3-A9EE-512DCBDEF1A4}" dt="2024-11-19T05:51:29.819" v="9" actId="2696"/>
        <pc:sldMkLst>
          <pc:docMk/>
          <pc:sldMk cId="30310364" sldId="2145705607"/>
        </pc:sldMkLst>
      </pc:sldChg>
      <pc:sldChg chg="del">
        <pc:chgData name="Donna Ellerton" userId="cd8b09bd-3151-4a84-96e6-8557270d4f27" providerId="ADAL" clId="{A121F4F5-E227-4DC3-A9EE-512DCBDEF1A4}" dt="2024-11-19T05:51:17.459" v="5" actId="2696"/>
        <pc:sldMkLst>
          <pc:docMk/>
          <pc:sldMk cId="4292878316" sldId="2145705608"/>
        </pc:sldMkLst>
      </pc:sldChg>
      <pc:sldChg chg="modSp mod">
        <pc:chgData name="Donna Ellerton" userId="cd8b09bd-3151-4a84-96e6-8557270d4f27" providerId="ADAL" clId="{A121F4F5-E227-4DC3-A9EE-512DCBDEF1A4}" dt="2024-11-19T05:52:00.076" v="22" actId="1076"/>
        <pc:sldMkLst>
          <pc:docMk/>
          <pc:sldMk cId="807561882" sldId="2145705615"/>
        </pc:sldMkLst>
      </pc:sldChg>
      <pc:sldChg chg="del">
        <pc:chgData name="Donna Ellerton" userId="cd8b09bd-3151-4a84-96e6-8557270d4f27" providerId="ADAL" clId="{A121F4F5-E227-4DC3-A9EE-512DCBDEF1A4}" dt="2024-11-19T05:51:34.118" v="10" actId="2696"/>
        <pc:sldMkLst>
          <pc:docMk/>
          <pc:sldMk cId="2674372956" sldId="2145705631"/>
        </pc:sldMkLst>
      </pc:sldChg>
      <pc:sldChg chg="del">
        <pc:chgData name="Donna Ellerton" userId="cd8b09bd-3151-4a84-96e6-8557270d4f27" providerId="ADAL" clId="{A121F4F5-E227-4DC3-A9EE-512DCBDEF1A4}" dt="2024-11-19T05:51:41.258" v="12" actId="2696"/>
        <pc:sldMkLst>
          <pc:docMk/>
          <pc:sldMk cId="1217823235" sldId="2145705632"/>
        </pc:sldMkLst>
      </pc:sldChg>
      <pc:sldChg chg="del">
        <pc:chgData name="Donna Ellerton" userId="cd8b09bd-3151-4a84-96e6-8557270d4f27" providerId="ADAL" clId="{A121F4F5-E227-4DC3-A9EE-512DCBDEF1A4}" dt="2024-11-19T05:51:20.645" v="6" actId="2696"/>
        <pc:sldMkLst>
          <pc:docMk/>
          <pc:sldMk cId="1348040882" sldId="2145705633"/>
        </pc:sldMkLst>
      </pc:sldChg>
      <pc:sldChg chg="del">
        <pc:chgData name="Donna Ellerton" userId="cd8b09bd-3151-4a84-96e6-8557270d4f27" providerId="ADAL" clId="{A121F4F5-E227-4DC3-A9EE-512DCBDEF1A4}" dt="2024-11-19T05:51:36.723" v="11" actId="2696"/>
        <pc:sldMkLst>
          <pc:docMk/>
          <pc:sldMk cId="214779456" sldId="2145705634"/>
        </pc:sldMkLst>
      </pc:sldChg>
      <pc:sldChg chg="del">
        <pc:chgData name="Donna Ellerton" userId="cd8b09bd-3151-4a84-96e6-8557270d4f27" providerId="ADAL" clId="{A121F4F5-E227-4DC3-A9EE-512DCBDEF1A4}" dt="2024-11-19T05:51:12.013" v="3" actId="2696"/>
        <pc:sldMkLst>
          <pc:docMk/>
          <pc:sldMk cId="1463636318" sldId="2145705635"/>
        </pc:sldMkLst>
      </pc:sldChg>
      <pc:sldChg chg="del">
        <pc:chgData name="Donna Ellerton" userId="cd8b09bd-3151-4a84-96e6-8557270d4f27" providerId="ADAL" clId="{A121F4F5-E227-4DC3-A9EE-512DCBDEF1A4}" dt="2024-11-19T05:51:05.442" v="1" actId="2696"/>
        <pc:sldMkLst>
          <pc:docMk/>
          <pc:sldMk cId="35714808" sldId="2145705636"/>
        </pc:sldMkLst>
      </pc:sldChg>
      <pc:sldChg chg="add del">
        <pc:chgData name="Donna Ellerton" userId="cd8b09bd-3151-4a84-96e6-8557270d4f27" providerId="ADAL" clId="{A121F4F5-E227-4DC3-A9EE-512DCBDEF1A4}" dt="2024-11-19T05:51:14.546" v="4" actId="2696"/>
        <pc:sldMkLst>
          <pc:docMk/>
          <pc:sldMk cId="3307302730" sldId="2145705636"/>
        </pc:sldMkLst>
      </pc:sldChg>
    </pc:docChg>
  </pc:docChgLst>
  <pc:docChgLst>
    <pc:chgData name="Dylan Bowden" userId="24ee0511-81b0-4c2d-8220-4a116e5d041c" providerId="ADAL" clId="{C77EA595-1BA3-4747-BF26-979EA38BC798}"/>
    <pc:docChg chg="undo custSel modSld">
      <pc:chgData name="Dylan Bowden" userId="24ee0511-81b0-4c2d-8220-4a116e5d041c" providerId="ADAL" clId="{C77EA595-1BA3-4747-BF26-979EA38BC798}" dt="2025-07-07T15:00:14.794" v="206" actId="1076"/>
      <pc:docMkLst>
        <pc:docMk/>
      </pc:docMkLst>
      <pc:sldChg chg="modSp">
        <pc:chgData name="Dylan Bowden" userId="24ee0511-81b0-4c2d-8220-4a116e5d041c" providerId="ADAL" clId="{C77EA595-1BA3-4747-BF26-979EA38BC798}" dt="2025-07-07T14:30:06.572" v="3" actId="20577"/>
        <pc:sldMkLst>
          <pc:docMk/>
          <pc:sldMk cId="2567460620" sldId="2145705631"/>
        </pc:sldMkLst>
        <pc:spChg chg="mod">
          <ac:chgData name="Dylan Bowden" userId="24ee0511-81b0-4c2d-8220-4a116e5d041c" providerId="ADAL" clId="{C77EA595-1BA3-4747-BF26-979EA38BC798}" dt="2025-07-07T14:30:06.572" v="3" actId="20577"/>
          <ac:spMkLst>
            <pc:docMk/>
            <pc:sldMk cId="2567460620" sldId="2145705631"/>
            <ac:spMk id="14" creationId="{2A76F834-1957-C150-D445-479A0CF75975}"/>
          </ac:spMkLst>
        </pc:spChg>
      </pc:sldChg>
      <pc:sldChg chg="addSp delSp modSp mod">
        <pc:chgData name="Dylan Bowden" userId="24ee0511-81b0-4c2d-8220-4a116e5d041c" providerId="ADAL" clId="{C77EA595-1BA3-4747-BF26-979EA38BC798}" dt="2025-07-07T14:55:39.215" v="185" actId="478"/>
        <pc:sldMkLst>
          <pc:docMk/>
          <pc:sldMk cId="1531300159" sldId="2145705637"/>
        </pc:sldMkLst>
        <pc:picChg chg="del mod">
          <ac:chgData name="Dylan Bowden" userId="24ee0511-81b0-4c2d-8220-4a116e5d041c" providerId="ADAL" clId="{C77EA595-1BA3-4747-BF26-979EA38BC798}" dt="2025-07-07T14:55:39.215" v="185" actId="478"/>
          <ac:picMkLst>
            <pc:docMk/>
            <pc:sldMk cId="1531300159" sldId="2145705637"/>
            <ac:picMk id="3" creationId="{B6D325E4-3C0D-2ADF-07F1-680AF529091D}"/>
          </ac:picMkLst>
        </pc:picChg>
        <pc:picChg chg="add mod">
          <ac:chgData name="Dylan Bowden" userId="24ee0511-81b0-4c2d-8220-4a116e5d041c" providerId="ADAL" clId="{C77EA595-1BA3-4747-BF26-979EA38BC798}" dt="2025-07-07T14:55:37.772" v="184" actId="1076"/>
          <ac:picMkLst>
            <pc:docMk/>
            <pc:sldMk cId="1531300159" sldId="2145705637"/>
            <ac:picMk id="4" creationId="{21EEFF47-2B1C-863E-E51B-ABE7D681A18D}"/>
          </ac:picMkLst>
        </pc:picChg>
        <pc:picChg chg="add mod">
          <ac:chgData name="Dylan Bowden" userId="24ee0511-81b0-4c2d-8220-4a116e5d041c" providerId="ADAL" clId="{C77EA595-1BA3-4747-BF26-979EA38BC798}" dt="2025-07-07T14:55:37.772" v="184" actId="1076"/>
          <ac:picMkLst>
            <pc:docMk/>
            <pc:sldMk cId="1531300159" sldId="2145705637"/>
            <ac:picMk id="5" creationId="{719FD164-3C63-4EA9-B520-FEE8D3B64333}"/>
          </ac:picMkLst>
        </pc:picChg>
        <pc:picChg chg="mod">
          <ac:chgData name="Dylan Bowden" userId="24ee0511-81b0-4c2d-8220-4a116e5d041c" providerId="ADAL" clId="{C77EA595-1BA3-4747-BF26-979EA38BC798}" dt="2025-07-07T14:55:32.712" v="183" actId="1076"/>
          <ac:picMkLst>
            <pc:docMk/>
            <pc:sldMk cId="1531300159" sldId="2145705637"/>
            <ac:picMk id="6" creationId="{8A3FB1AF-CB58-C56F-EC78-92DACBE36199}"/>
          </ac:picMkLst>
        </pc:picChg>
      </pc:sldChg>
      <pc:sldChg chg="modSp">
        <pc:chgData name="Dylan Bowden" userId="24ee0511-81b0-4c2d-8220-4a116e5d041c" providerId="ADAL" clId="{C77EA595-1BA3-4747-BF26-979EA38BC798}" dt="2025-07-07T14:31:18.040" v="56" actId="20577"/>
        <pc:sldMkLst>
          <pc:docMk/>
          <pc:sldMk cId="3802528880" sldId="2145705639"/>
        </pc:sldMkLst>
        <pc:spChg chg="mod">
          <ac:chgData name="Dylan Bowden" userId="24ee0511-81b0-4c2d-8220-4a116e5d041c" providerId="ADAL" clId="{C77EA595-1BA3-4747-BF26-979EA38BC798}" dt="2025-07-07T14:31:18.040" v="56" actId="20577"/>
          <ac:spMkLst>
            <pc:docMk/>
            <pc:sldMk cId="3802528880" sldId="2145705639"/>
            <ac:spMk id="14" creationId="{D13921C7-61A1-F809-A4ED-09F59A46D07E}"/>
          </ac:spMkLst>
        </pc:spChg>
      </pc:sldChg>
      <pc:sldChg chg="addSp delSp modSp mod">
        <pc:chgData name="Dylan Bowden" userId="24ee0511-81b0-4c2d-8220-4a116e5d041c" providerId="ADAL" clId="{C77EA595-1BA3-4747-BF26-979EA38BC798}" dt="2025-07-07T15:00:02.444" v="205" actId="1076"/>
        <pc:sldMkLst>
          <pc:docMk/>
          <pc:sldMk cId="411650033" sldId="2145705640"/>
        </pc:sldMkLst>
        <pc:spChg chg="mod">
          <ac:chgData name="Dylan Bowden" userId="24ee0511-81b0-4c2d-8220-4a116e5d041c" providerId="ADAL" clId="{C77EA595-1BA3-4747-BF26-979EA38BC798}" dt="2025-07-07T14:32:07.601" v="110" actId="20577"/>
          <ac:spMkLst>
            <pc:docMk/>
            <pc:sldMk cId="411650033" sldId="2145705640"/>
            <ac:spMk id="14" creationId="{858BF9EA-819A-9EB8-3923-D789106C9809}"/>
          </ac:spMkLst>
        </pc:spChg>
        <pc:picChg chg="mod">
          <ac:chgData name="Dylan Bowden" userId="24ee0511-81b0-4c2d-8220-4a116e5d041c" providerId="ADAL" clId="{C77EA595-1BA3-4747-BF26-979EA38BC798}" dt="2025-07-07T15:00:00.410" v="204" actId="1076"/>
          <ac:picMkLst>
            <pc:docMk/>
            <pc:sldMk cId="411650033" sldId="2145705640"/>
            <ac:picMk id="3" creationId="{5D486FF0-411A-0322-D5AC-290D8B655C1C}"/>
          </ac:picMkLst>
        </pc:picChg>
        <pc:picChg chg="add mod">
          <ac:chgData name="Dylan Bowden" userId="24ee0511-81b0-4c2d-8220-4a116e5d041c" providerId="ADAL" clId="{C77EA595-1BA3-4747-BF26-979EA38BC798}" dt="2025-07-07T15:00:02.444" v="205" actId="1076"/>
          <ac:picMkLst>
            <pc:docMk/>
            <pc:sldMk cId="411650033" sldId="2145705640"/>
            <ac:picMk id="4" creationId="{BAFBBC47-1DAE-3664-ACF1-005C68AB02D5}"/>
          </ac:picMkLst>
        </pc:picChg>
        <pc:picChg chg="add mod">
          <ac:chgData name="Dylan Bowden" userId="24ee0511-81b0-4c2d-8220-4a116e5d041c" providerId="ADAL" clId="{C77EA595-1BA3-4747-BF26-979EA38BC798}" dt="2025-07-07T15:00:00.410" v="204" actId="1076"/>
          <ac:picMkLst>
            <pc:docMk/>
            <pc:sldMk cId="411650033" sldId="2145705640"/>
            <ac:picMk id="6" creationId="{46EBC1F3-CB18-7755-888A-8EA7CC7F31E2}"/>
          </ac:picMkLst>
        </pc:picChg>
        <pc:picChg chg="del">
          <ac:chgData name="Dylan Bowden" userId="24ee0511-81b0-4c2d-8220-4a116e5d041c" providerId="ADAL" clId="{C77EA595-1BA3-4747-BF26-979EA38BC798}" dt="2025-07-07T14:59:07.266" v="188" actId="478"/>
          <ac:picMkLst>
            <pc:docMk/>
            <pc:sldMk cId="411650033" sldId="2145705640"/>
            <ac:picMk id="7" creationId="{CD24A45B-5334-ECA8-4C2F-1C2BF3FD17B7}"/>
          </ac:picMkLst>
        </pc:picChg>
      </pc:sldChg>
      <pc:sldChg chg="modSp mod">
        <pc:chgData name="Dylan Bowden" userId="24ee0511-81b0-4c2d-8220-4a116e5d041c" providerId="ADAL" clId="{C77EA595-1BA3-4747-BF26-979EA38BC798}" dt="2025-07-07T14:33:18.334" v="131" actId="20577"/>
        <pc:sldMkLst>
          <pc:docMk/>
          <pc:sldMk cId="4029879462" sldId="2145705644"/>
        </pc:sldMkLst>
        <pc:graphicFrameChg chg="modGraphic">
          <ac:chgData name="Dylan Bowden" userId="24ee0511-81b0-4c2d-8220-4a116e5d041c" providerId="ADAL" clId="{C77EA595-1BA3-4747-BF26-979EA38BC798}" dt="2025-07-07T14:33:18.334" v="131" actId="20577"/>
          <ac:graphicFrameMkLst>
            <pc:docMk/>
            <pc:sldMk cId="4029879462" sldId="2145705644"/>
            <ac:graphicFrameMk id="4" creationId="{525B088B-EB8A-8186-91EF-D06905546ADD}"/>
          </ac:graphicFrameMkLst>
        </pc:graphicFrameChg>
      </pc:sldChg>
      <pc:sldChg chg="addSp delSp modSp mod">
        <pc:chgData name="Dylan Bowden" userId="24ee0511-81b0-4c2d-8220-4a116e5d041c" providerId="ADAL" clId="{C77EA595-1BA3-4747-BF26-979EA38BC798}" dt="2025-07-07T15:00:14.794" v="206" actId="1076"/>
        <pc:sldMkLst>
          <pc:docMk/>
          <pc:sldMk cId="1476177307" sldId="2145705645"/>
        </pc:sldMkLst>
        <pc:spChg chg="mod">
          <ac:chgData name="Dylan Bowden" userId="24ee0511-81b0-4c2d-8220-4a116e5d041c" providerId="ADAL" clId="{C77EA595-1BA3-4747-BF26-979EA38BC798}" dt="2025-07-07T15:00:14.794" v="206" actId="1076"/>
          <ac:spMkLst>
            <pc:docMk/>
            <pc:sldMk cId="1476177307" sldId="2145705645"/>
            <ac:spMk id="3" creationId="{6C40FE72-793F-3649-8250-EB5B664E345C}"/>
          </ac:spMkLst>
        </pc:spChg>
        <pc:spChg chg="mod">
          <ac:chgData name="Dylan Bowden" userId="24ee0511-81b0-4c2d-8220-4a116e5d041c" providerId="ADAL" clId="{C77EA595-1BA3-4747-BF26-979EA38BC798}" dt="2025-07-07T15:00:14.794" v="206" actId="1076"/>
          <ac:spMkLst>
            <pc:docMk/>
            <pc:sldMk cId="1476177307" sldId="2145705645"/>
            <ac:spMk id="11" creationId="{47AD7C0B-6D1E-A1A6-2B65-C050CF171A3C}"/>
          </ac:spMkLst>
        </pc:spChg>
        <pc:spChg chg="mod">
          <ac:chgData name="Dylan Bowden" userId="24ee0511-81b0-4c2d-8220-4a116e5d041c" providerId="ADAL" clId="{C77EA595-1BA3-4747-BF26-979EA38BC798}" dt="2025-07-07T15:00:14.794" v="206" actId="1076"/>
          <ac:spMkLst>
            <pc:docMk/>
            <pc:sldMk cId="1476177307" sldId="2145705645"/>
            <ac:spMk id="12" creationId="{4A97B41B-8963-F36C-3F39-59F1AD8F3D56}"/>
          </ac:spMkLst>
        </pc:spChg>
        <pc:spChg chg="mod">
          <ac:chgData name="Dylan Bowden" userId="24ee0511-81b0-4c2d-8220-4a116e5d041c" providerId="ADAL" clId="{C77EA595-1BA3-4747-BF26-979EA38BC798}" dt="2025-07-07T15:00:14.794" v="206" actId="1076"/>
          <ac:spMkLst>
            <pc:docMk/>
            <pc:sldMk cId="1476177307" sldId="2145705645"/>
            <ac:spMk id="13" creationId="{C210F183-2471-3D36-C59B-E7BDAB9E012A}"/>
          </ac:spMkLst>
        </pc:spChg>
        <pc:picChg chg="add del mod">
          <ac:chgData name="Dylan Bowden" userId="24ee0511-81b0-4c2d-8220-4a116e5d041c" providerId="ADAL" clId="{C77EA595-1BA3-4747-BF26-979EA38BC798}" dt="2025-07-07T14:36:47.438" v="138" actId="478"/>
          <ac:picMkLst>
            <pc:docMk/>
            <pc:sldMk cId="1476177307" sldId="2145705645"/>
            <ac:picMk id="5" creationId="{AC0FCFD4-B86F-09C0-C1E4-FBB187ED5A66}"/>
          </ac:picMkLst>
        </pc:picChg>
        <pc:picChg chg="del mod">
          <ac:chgData name="Dylan Bowden" userId="24ee0511-81b0-4c2d-8220-4a116e5d041c" providerId="ADAL" clId="{C77EA595-1BA3-4747-BF26-979EA38BC798}" dt="2025-07-07T14:54:21.556" v="172" actId="478"/>
          <ac:picMkLst>
            <pc:docMk/>
            <pc:sldMk cId="1476177307" sldId="2145705645"/>
            <ac:picMk id="7" creationId="{97DB7B55-C275-4B7E-3834-D0E47B106458}"/>
          </ac:picMkLst>
        </pc:picChg>
        <pc:picChg chg="add mod">
          <ac:chgData name="Dylan Bowden" userId="24ee0511-81b0-4c2d-8220-4a116e5d041c" providerId="ADAL" clId="{C77EA595-1BA3-4747-BF26-979EA38BC798}" dt="2025-07-07T15:00:14.794" v="206" actId="1076"/>
          <ac:picMkLst>
            <pc:docMk/>
            <pc:sldMk cId="1476177307" sldId="2145705645"/>
            <ac:picMk id="8" creationId="{F144CCB7-9584-4DFA-3ECA-0A4E9FD14920}"/>
          </ac:picMkLst>
        </pc:picChg>
        <pc:picChg chg="add mod">
          <ac:chgData name="Dylan Bowden" userId="24ee0511-81b0-4c2d-8220-4a116e5d041c" providerId="ADAL" clId="{C77EA595-1BA3-4747-BF26-979EA38BC798}" dt="2025-07-07T15:00:14.794" v="206" actId="1076"/>
          <ac:picMkLst>
            <pc:docMk/>
            <pc:sldMk cId="1476177307" sldId="2145705645"/>
            <ac:picMk id="14" creationId="{045DB670-55C6-F257-769C-8F5626C3C55D}"/>
          </ac:picMkLst>
        </pc:picChg>
        <pc:picChg chg="mod">
          <ac:chgData name="Dylan Bowden" userId="24ee0511-81b0-4c2d-8220-4a116e5d041c" providerId="ADAL" clId="{C77EA595-1BA3-4747-BF26-979EA38BC798}" dt="2025-07-07T15:00:14.794" v="206" actId="1076"/>
          <ac:picMkLst>
            <pc:docMk/>
            <pc:sldMk cId="1476177307" sldId="2145705645"/>
            <ac:picMk id="17" creationId="{23572383-B341-BC3A-C099-953E60FEE99C}"/>
          </ac:picMkLst>
        </pc:picChg>
        <pc:picChg chg="add del mod">
          <ac:chgData name="Dylan Bowden" userId="24ee0511-81b0-4c2d-8220-4a116e5d041c" providerId="ADAL" clId="{C77EA595-1BA3-4747-BF26-979EA38BC798}" dt="2025-07-07T15:00:14.794" v="206" actId="1076"/>
          <ac:picMkLst>
            <pc:docMk/>
            <pc:sldMk cId="1476177307" sldId="2145705645"/>
            <ac:picMk id="19" creationId="{0972B7F7-FCE9-D5FE-9FD6-3B51A804310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20688" y="703263"/>
            <a:ext cx="6257925" cy="35194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9930" y="4458018"/>
            <a:ext cx="5679440" cy="4223385"/>
          </a:xfrm>
          <a:prstGeom prst="rect">
            <a:avLst/>
          </a:prstGeom>
          <a:noFill/>
          <a:ln>
            <a:noFill/>
          </a:ln>
        </p:spPr>
        <p:txBody>
          <a:bodyPr spcFirstLastPara="1" wrap="square" lIns="94177" tIns="94177" rIns="94177" bIns="94177"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Calibri"/>
                <a:ea typeface="Calibri"/>
                <a:cs typeface="Calibri"/>
                <a:sym typeface="Calibri"/>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73329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FF920-9971-8344-0B78-9C9764B3E1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0EE72C-9184-3EA4-BC74-2CEF569FC0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CF9AB3-3DFA-D95C-7914-45E3C5E9911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491167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F5A04-493F-6AC0-815F-B56D7B517A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C4E943-1458-667C-B5A8-F11D7D0322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A32532-5B64-893B-A024-BD818F8C9F4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95320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03618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1488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F4298-868D-EE56-683F-DE7DF126D8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E4CCD1-87F6-07C7-7279-E3A2F79F0F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F3A228-2A31-2538-C1FA-286D11A6445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28495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E72F83-F172-CB00-2F92-F95F023643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708E6D-C17E-C1B9-96E6-11343DD821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3D6066-D9D2-90B9-EF68-E25CDFC5C24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00258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0077A-183F-93FF-F820-896413DE97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9ECB6D-03E7-DE6D-44FC-D010F094C9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54DCB4-6E24-03A8-6981-B05831F7540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03961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832E4-C243-C6C9-4918-AFFE51E02D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76FF89-A154-8EB7-2807-741249D43F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15D2CD-1C44-D946-0C82-B22FB8A79F2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04947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646CF-02B5-DF90-A37A-F8F321379C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A07344-E445-5260-BF0E-071956CF65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EE36A4-8F8A-EA2D-5D76-8F6F8CF44B4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284307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B8FF5F-CD07-E280-5822-E4D790ED04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840230-E295-7BA0-676F-7733C157F7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2C65BA-258A-E7F9-6A3C-4FCD5B22C46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15444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23D4DAB-CED6-EE47-ACAF-3D80C05D5D7F}"/>
              </a:ext>
            </a:extLst>
          </p:cNvPr>
          <p:cNvPicPr>
            <a:picLocks noChangeAspect="1"/>
          </p:cNvPicPr>
          <p:nvPr userDrawn="1"/>
        </p:nvPicPr>
        <p:blipFill>
          <a:blip r:embed="rId2"/>
          <a:stretch>
            <a:fillRect/>
          </a:stretch>
        </p:blipFill>
        <p:spPr>
          <a:xfrm>
            <a:off x="0" y="0"/>
            <a:ext cx="14630400" cy="8229600"/>
          </a:xfrm>
          <a:prstGeom prst="rect">
            <a:avLst/>
          </a:prstGeom>
        </p:spPr>
      </p:pic>
      <p:sp>
        <p:nvSpPr>
          <p:cNvPr id="2" name="Title 1">
            <a:extLst>
              <a:ext uri="{FF2B5EF4-FFF2-40B4-BE49-F238E27FC236}">
                <a16:creationId xmlns:a16="http://schemas.microsoft.com/office/drawing/2014/main" id="{95CEA5A1-BCCC-B047-868E-B192178D68CF}"/>
              </a:ext>
            </a:extLst>
          </p:cNvPr>
          <p:cNvSpPr>
            <a:spLocks noGrp="1"/>
          </p:cNvSpPr>
          <p:nvPr>
            <p:ph type="ctrTitle" hasCustomPrompt="1"/>
          </p:nvPr>
        </p:nvSpPr>
        <p:spPr>
          <a:xfrm>
            <a:off x="748218" y="5231476"/>
            <a:ext cx="10153330" cy="792134"/>
          </a:xfrm>
          <a:prstGeom prst="rect">
            <a:avLst/>
          </a:prstGeom>
        </p:spPr>
        <p:txBody>
          <a:bodyPr anchor="t"/>
          <a:lstStyle>
            <a:lvl1pPr algn="l">
              <a:defRPr sz="5760">
                <a:solidFill>
                  <a:schemeClr val="bg1"/>
                </a:solidFill>
                <a:latin typeface="+mn-lt"/>
              </a:defRPr>
            </a:lvl1pPr>
          </a:lstStyle>
          <a:p>
            <a:r>
              <a:rPr lang="en-US" dirty="0"/>
              <a:t>Cover slide title here</a:t>
            </a:r>
          </a:p>
        </p:txBody>
      </p:sp>
      <p:sp>
        <p:nvSpPr>
          <p:cNvPr id="3" name="Subtitle 2">
            <a:extLst>
              <a:ext uri="{FF2B5EF4-FFF2-40B4-BE49-F238E27FC236}">
                <a16:creationId xmlns:a16="http://schemas.microsoft.com/office/drawing/2014/main" id="{7ECD8A78-1914-CF47-BF05-908C78EC21F6}"/>
              </a:ext>
            </a:extLst>
          </p:cNvPr>
          <p:cNvSpPr>
            <a:spLocks noGrp="1"/>
          </p:cNvSpPr>
          <p:nvPr>
            <p:ph type="subTitle" idx="1" hasCustomPrompt="1"/>
          </p:nvPr>
        </p:nvSpPr>
        <p:spPr>
          <a:xfrm>
            <a:off x="748219" y="6126481"/>
            <a:ext cx="10153330" cy="666749"/>
          </a:xfrm>
        </p:spPr>
        <p:txBody>
          <a:bodyPr>
            <a:noAutofit/>
          </a:bodyPr>
          <a:lstStyle>
            <a:lvl1pPr marL="0" indent="0" algn="l">
              <a:buNone/>
              <a:defRPr sz="2880">
                <a:solidFill>
                  <a:schemeClr val="bg1"/>
                </a:solidFill>
                <a:latin typeface="+mn-lt"/>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dirty="0"/>
              <a:t>Secondary title here</a:t>
            </a:r>
          </a:p>
        </p:txBody>
      </p:sp>
    </p:spTree>
    <p:extLst>
      <p:ext uri="{BB962C8B-B14F-4D97-AF65-F5344CB8AC3E}">
        <p14:creationId xmlns:p14="http://schemas.microsoft.com/office/powerpoint/2010/main" val="1594495572"/>
      </p:ext>
    </p:extLst>
  </p:cSld>
  <p:clrMapOvr>
    <a:masterClrMapping/>
  </p:clrMapOvr>
  <p:extLst>
    <p:ext uri="{DCECCB84-F9BA-43D5-87BE-67443E8EF086}">
      <p15:sldGuideLst xmlns:p15="http://schemas.microsoft.com/office/powerpoint/2012/main">
        <p15:guide id="1" orient="horz" pos="4032">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idebar wo wav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F14B251-ABDF-6748-A6B9-E6D1BD19B251}"/>
              </a:ext>
            </a:extLst>
          </p:cNvPr>
          <p:cNvSpPr/>
          <p:nvPr userDrawn="1"/>
        </p:nvSpPr>
        <p:spPr>
          <a:xfrm>
            <a:off x="0" y="-1"/>
            <a:ext cx="4267200" cy="8229601"/>
          </a:xfrm>
          <a:prstGeom prst="rect">
            <a:avLst/>
          </a:prstGeom>
          <a:solidFill>
            <a:srgbClr val="1D5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pic>
        <p:nvPicPr>
          <p:cNvPr id="8" name="Picture 7">
            <a:extLst>
              <a:ext uri="{FF2B5EF4-FFF2-40B4-BE49-F238E27FC236}">
                <a16:creationId xmlns:a16="http://schemas.microsoft.com/office/drawing/2014/main" id="{D0EA378A-A067-1249-A2D8-72E92DB5F51A}"/>
              </a:ext>
            </a:extLst>
          </p:cNvPr>
          <p:cNvPicPr>
            <a:picLocks noChangeAspect="1"/>
          </p:cNvPicPr>
          <p:nvPr userDrawn="1"/>
        </p:nvPicPr>
        <p:blipFill>
          <a:blip r:embed="rId2"/>
          <a:stretch>
            <a:fillRect/>
          </a:stretch>
        </p:blipFill>
        <p:spPr>
          <a:xfrm>
            <a:off x="0" y="7683919"/>
            <a:ext cx="14626742" cy="589133"/>
          </a:xfrm>
          <a:prstGeom prst="rect">
            <a:avLst/>
          </a:prstGeom>
        </p:spPr>
      </p:pic>
      <p:sp>
        <p:nvSpPr>
          <p:cNvPr id="2" name="Title 1">
            <a:extLst>
              <a:ext uri="{FF2B5EF4-FFF2-40B4-BE49-F238E27FC236}">
                <a16:creationId xmlns:a16="http://schemas.microsoft.com/office/drawing/2014/main" id="{CDCA5728-5B79-1947-AD33-C1EB4C4CB20D}"/>
              </a:ext>
            </a:extLst>
          </p:cNvPr>
          <p:cNvSpPr>
            <a:spLocks noGrp="1"/>
          </p:cNvSpPr>
          <p:nvPr>
            <p:ph type="title" hasCustomPrompt="1"/>
          </p:nvPr>
        </p:nvSpPr>
        <p:spPr>
          <a:xfrm>
            <a:off x="319724" y="630322"/>
            <a:ext cx="3683317" cy="2478637"/>
          </a:xfrm>
          <a:prstGeom prst="rect">
            <a:avLst/>
          </a:prstGeom>
        </p:spPr>
        <p:txBody>
          <a:bodyPr anchor="t"/>
          <a:lstStyle>
            <a:lvl1pPr>
              <a:defRPr sz="3840"/>
            </a:lvl1pPr>
          </a:lstStyle>
          <a:p>
            <a:r>
              <a:rPr lang="en-US" dirty="0"/>
              <a:t>Headline here Additional lines</a:t>
            </a:r>
            <a:br>
              <a:rPr lang="en-US" dirty="0"/>
            </a:br>
            <a:r>
              <a:rPr lang="en-US" dirty="0"/>
              <a:t>if needed</a:t>
            </a:r>
          </a:p>
        </p:txBody>
      </p:sp>
      <p:sp>
        <p:nvSpPr>
          <p:cNvPr id="3" name="Content Placeholder 2">
            <a:extLst>
              <a:ext uri="{FF2B5EF4-FFF2-40B4-BE49-F238E27FC236}">
                <a16:creationId xmlns:a16="http://schemas.microsoft.com/office/drawing/2014/main" id="{38DE5851-8234-AB49-85D1-618C9F48F3E6}"/>
              </a:ext>
            </a:extLst>
          </p:cNvPr>
          <p:cNvSpPr>
            <a:spLocks noGrp="1"/>
          </p:cNvSpPr>
          <p:nvPr>
            <p:ph idx="1"/>
          </p:nvPr>
        </p:nvSpPr>
        <p:spPr>
          <a:xfrm>
            <a:off x="4675506" y="880111"/>
            <a:ext cx="7406640" cy="5848350"/>
          </a:xfrm>
        </p:spPr>
        <p:txBody>
          <a:bodyPr>
            <a:normAutofit/>
          </a:bodyPr>
          <a:lstStyle>
            <a:lvl1pPr>
              <a:defRPr sz="2880"/>
            </a:lvl1pPr>
            <a:lvl2pPr>
              <a:defRPr sz="2880"/>
            </a:lvl2pPr>
            <a:lvl3pPr>
              <a:defRPr sz="2880"/>
            </a:lvl3pPr>
            <a:lvl4pPr>
              <a:defRPr sz="2880"/>
            </a:lvl4pPr>
            <a:lvl5pPr>
              <a:defRPr sz="288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a:extLst>
              <a:ext uri="{FF2B5EF4-FFF2-40B4-BE49-F238E27FC236}">
                <a16:creationId xmlns:a16="http://schemas.microsoft.com/office/drawing/2014/main" id="{E959E50D-0543-D84D-BBA0-64156DDBC6A4}"/>
              </a:ext>
            </a:extLst>
          </p:cNvPr>
          <p:cNvSpPr>
            <a:spLocks noGrp="1"/>
          </p:cNvSpPr>
          <p:nvPr>
            <p:ph type="sldNum" sz="quarter" idx="12"/>
          </p:nvPr>
        </p:nvSpPr>
        <p:spPr>
          <a:xfrm>
            <a:off x="570708" y="7812634"/>
            <a:ext cx="996835" cy="338396"/>
          </a:xfrm>
          <a:prstGeom prst="rect">
            <a:avLst/>
          </a:prstGeom>
        </p:spPr>
        <p:txBody>
          <a:bodyPr/>
          <a:lstStyle>
            <a:lvl1pPr algn="l">
              <a:defRPr sz="1680">
                <a:solidFill>
                  <a:schemeClr val="bg1"/>
                </a:solidFill>
              </a:defRPr>
            </a:lvl1pPr>
          </a:lstStyle>
          <a:p>
            <a:fld id="{065D75E3-62B6-C44A-8295-14DF27978E1A}" type="slidenum">
              <a:rPr lang="en-US" smtClean="0"/>
              <a:pPr/>
              <a:t>‹#›</a:t>
            </a:fld>
            <a:endParaRPr lang="en-US" dirty="0"/>
          </a:p>
        </p:txBody>
      </p:sp>
    </p:spTree>
    <p:extLst>
      <p:ext uri="{BB962C8B-B14F-4D97-AF65-F5344CB8AC3E}">
        <p14:creationId xmlns:p14="http://schemas.microsoft.com/office/powerpoint/2010/main" val="2749986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A069006-A9A2-DC45-B0EF-01D3A3708676}"/>
              </a:ext>
            </a:extLst>
          </p:cNvPr>
          <p:cNvSpPr>
            <a:spLocks noGrp="1"/>
          </p:cNvSpPr>
          <p:nvPr>
            <p:ph type="pic" idx="1"/>
          </p:nvPr>
        </p:nvSpPr>
        <p:spPr>
          <a:xfrm>
            <a:off x="5380213" y="1640022"/>
            <a:ext cx="8518667" cy="5816762"/>
          </a:xfrm>
        </p:spPr>
        <p:txBody>
          <a:bodyPr>
            <a:normAutofit/>
          </a:bodyPr>
          <a:lstStyle>
            <a:lvl1pPr marL="0" indent="0">
              <a:buNone/>
              <a:defRPr sz="288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47BD053B-CF8D-2C47-AB70-C10AADC65328}"/>
              </a:ext>
            </a:extLst>
          </p:cNvPr>
          <p:cNvSpPr>
            <a:spLocks noGrp="1"/>
          </p:cNvSpPr>
          <p:nvPr>
            <p:ph type="body" sz="half" idx="2" hasCustomPrompt="1"/>
          </p:nvPr>
        </p:nvSpPr>
        <p:spPr>
          <a:xfrm>
            <a:off x="628651" y="1640021"/>
            <a:ext cx="4421197" cy="5816764"/>
          </a:xfrm>
        </p:spPr>
        <p:txBody>
          <a:bodyPr/>
          <a:lstStyle>
            <a:lvl1pPr marL="0" marR="0" indent="0" algn="l" defTabSz="1097280" rtl="0" eaLnBrk="1" fontAlgn="auto" latinLnBrk="0" hangingPunct="1">
              <a:lnSpc>
                <a:spcPct val="90000"/>
              </a:lnSpc>
              <a:spcBef>
                <a:spcPts val="1200"/>
              </a:spcBef>
              <a:spcAft>
                <a:spcPts val="0"/>
              </a:spcAft>
              <a:buClrTx/>
              <a:buSzTx/>
              <a:buFont typeface="Arial" panose="020B0604020202020204" pitchFamily="34" charset="0"/>
              <a:buNone/>
              <a:tabLst/>
              <a:defRPr lang="en-US" sz="2880" smtClean="0">
                <a:effectLst/>
              </a:defRPr>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marL="0" marR="0" lvl="0" indent="0" algn="l" defTabSz="1097280"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effectLst/>
                <a:latin typeface="Calibri" panose="020F0502020204030204" pitchFamily="34" charset="0"/>
              </a:rPr>
              <a:t>Text here</a:t>
            </a:r>
          </a:p>
          <a:p>
            <a:pPr lvl="0"/>
            <a:endParaRPr lang="en-US" dirty="0"/>
          </a:p>
        </p:txBody>
      </p:sp>
      <p:sp>
        <p:nvSpPr>
          <p:cNvPr id="6" name="Slide Number Placeholder 5">
            <a:extLst>
              <a:ext uri="{FF2B5EF4-FFF2-40B4-BE49-F238E27FC236}">
                <a16:creationId xmlns:a16="http://schemas.microsoft.com/office/drawing/2014/main" id="{20AA3BAF-F9B4-E54F-9CFF-04AA85C9FD7A}"/>
              </a:ext>
            </a:extLst>
          </p:cNvPr>
          <p:cNvSpPr txBox="1">
            <a:spLocks/>
          </p:cNvSpPr>
          <p:nvPr userDrawn="1"/>
        </p:nvSpPr>
        <p:spPr>
          <a:xfrm>
            <a:off x="12972258" y="7732624"/>
            <a:ext cx="996835" cy="338396"/>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5D75E3-62B6-C44A-8295-14DF27978E1A}" type="slidenum">
              <a:rPr lang="en-US" sz="1320" smtClean="0"/>
              <a:pPr/>
              <a:t>‹#›</a:t>
            </a:fld>
            <a:endParaRPr lang="en-US" sz="1320" dirty="0"/>
          </a:p>
        </p:txBody>
      </p:sp>
      <p:sp>
        <p:nvSpPr>
          <p:cNvPr id="2" name="Title 1">
            <a:extLst>
              <a:ext uri="{FF2B5EF4-FFF2-40B4-BE49-F238E27FC236}">
                <a16:creationId xmlns:a16="http://schemas.microsoft.com/office/drawing/2014/main" id="{64E537A7-1F67-845A-BE76-E6F60D0ED41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955059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icture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88D1D6-03ED-2245-85C0-42187D70565A}"/>
              </a:ext>
            </a:extLst>
          </p:cNvPr>
          <p:cNvPicPr>
            <a:picLocks noChangeAspect="1"/>
          </p:cNvPicPr>
          <p:nvPr userDrawn="1"/>
        </p:nvPicPr>
        <p:blipFill>
          <a:blip r:embed="rId2"/>
          <a:stretch>
            <a:fillRect/>
          </a:stretch>
        </p:blipFill>
        <p:spPr>
          <a:xfrm>
            <a:off x="0" y="0"/>
            <a:ext cx="14630400" cy="8229600"/>
          </a:xfrm>
          <a:prstGeom prst="rect">
            <a:avLst/>
          </a:prstGeom>
        </p:spPr>
      </p:pic>
      <p:sp>
        <p:nvSpPr>
          <p:cNvPr id="7" name="Picture Placeholder 6">
            <a:extLst>
              <a:ext uri="{FF2B5EF4-FFF2-40B4-BE49-F238E27FC236}">
                <a16:creationId xmlns:a16="http://schemas.microsoft.com/office/drawing/2014/main" id="{395E7F69-1F92-3749-8949-B06F60F7A38E}"/>
              </a:ext>
            </a:extLst>
          </p:cNvPr>
          <p:cNvSpPr>
            <a:spLocks noGrp="1"/>
          </p:cNvSpPr>
          <p:nvPr>
            <p:ph type="pic" sz="quarter" idx="11"/>
          </p:nvPr>
        </p:nvSpPr>
        <p:spPr>
          <a:xfrm>
            <a:off x="570708" y="528320"/>
            <a:ext cx="13470412" cy="7071360"/>
          </a:xfrm>
        </p:spPr>
        <p:txBody>
          <a:bodyPr>
            <a:normAutofit/>
          </a:bodyPr>
          <a:lstStyle>
            <a:lvl1pPr>
              <a:defRPr sz="2880"/>
            </a:lvl1pPr>
          </a:lstStyle>
          <a:p>
            <a:r>
              <a:rPr lang="en-US"/>
              <a:t>Click icon to add picture</a:t>
            </a:r>
            <a:endParaRPr lang="en-US" dirty="0"/>
          </a:p>
        </p:txBody>
      </p:sp>
      <p:sp>
        <p:nvSpPr>
          <p:cNvPr id="10" name="Slide Number Placeholder 5">
            <a:extLst>
              <a:ext uri="{FF2B5EF4-FFF2-40B4-BE49-F238E27FC236}">
                <a16:creationId xmlns:a16="http://schemas.microsoft.com/office/drawing/2014/main" id="{0664AECA-107C-0742-9E9A-96B1A6E6DD9D}"/>
              </a:ext>
            </a:extLst>
          </p:cNvPr>
          <p:cNvSpPr txBox="1">
            <a:spLocks/>
          </p:cNvSpPr>
          <p:nvPr userDrawn="1"/>
        </p:nvSpPr>
        <p:spPr>
          <a:xfrm>
            <a:off x="12972258" y="7732624"/>
            <a:ext cx="996835" cy="338396"/>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5D75E3-62B6-C44A-8295-14DF27978E1A}" type="slidenum">
              <a:rPr lang="en-US" sz="1320" smtClean="0">
                <a:solidFill>
                  <a:schemeClr val="bg1"/>
                </a:solidFill>
              </a:rPr>
              <a:pPr/>
              <a:t>‹#›</a:t>
            </a:fld>
            <a:endParaRPr lang="en-US" sz="1320" dirty="0">
              <a:solidFill>
                <a:schemeClr val="bg1"/>
              </a:solidFill>
            </a:endParaRPr>
          </a:p>
        </p:txBody>
      </p:sp>
    </p:spTree>
    <p:extLst>
      <p:ext uri="{BB962C8B-B14F-4D97-AF65-F5344CB8AC3E}">
        <p14:creationId xmlns:p14="http://schemas.microsoft.com/office/powerpoint/2010/main" val="3144021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Picture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EC47082-A699-A54D-BF69-11134924DE87}"/>
              </a:ext>
            </a:extLst>
          </p:cNvPr>
          <p:cNvSpPr>
            <a:spLocks noGrp="1"/>
          </p:cNvSpPr>
          <p:nvPr>
            <p:ph type="sldNum" sz="quarter" idx="12"/>
          </p:nvPr>
        </p:nvSpPr>
        <p:spPr>
          <a:xfrm>
            <a:off x="570708" y="7812634"/>
            <a:ext cx="996835" cy="338396"/>
          </a:xfrm>
          <a:prstGeom prst="rect">
            <a:avLst/>
          </a:prstGeom>
        </p:spPr>
        <p:txBody>
          <a:bodyPr/>
          <a:lstStyle>
            <a:lvl1pPr algn="l">
              <a:defRPr sz="1680">
                <a:solidFill>
                  <a:schemeClr val="bg1"/>
                </a:solidFill>
              </a:defRPr>
            </a:lvl1pPr>
          </a:lstStyle>
          <a:p>
            <a:fld id="{065D75E3-62B6-C44A-8295-14DF27978E1A}" type="slidenum">
              <a:rPr lang="en-US" smtClean="0"/>
              <a:pPr/>
              <a:t>‹#›</a:t>
            </a:fld>
            <a:endParaRPr lang="en-US" dirty="0"/>
          </a:p>
        </p:txBody>
      </p:sp>
      <p:pic>
        <p:nvPicPr>
          <p:cNvPr id="5" name="Picture 4">
            <a:extLst>
              <a:ext uri="{FF2B5EF4-FFF2-40B4-BE49-F238E27FC236}">
                <a16:creationId xmlns:a16="http://schemas.microsoft.com/office/drawing/2014/main" id="{72A44E97-282D-3141-91C4-B5F7BB5BF6DB}"/>
              </a:ext>
            </a:extLst>
          </p:cNvPr>
          <p:cNvPicPr>
            <a:picLocks noChangeAspect="1"/>
          </p:cNvPicPr>
          <p:nvPr userDrawn="1"/>
        </p:nvPicPr>
        <p:blipFill>
          <a:blip r:embed="rId2"/>
          <a:stretch>
            <a:fillRect/>
          </a:stretch>
        </p:blipFill>
        <p:spPr>
          <a:xfrm>
            <a:off x="0" y="0"/>
            <a:ext cx="14630400" cy="8229600"/>
          </a:xfrm>
          <a:prstGeom prst="rect">
            <a:avLst/>
          </a:prstGeom>
        </p:spPr>
      </p:pic>
      <p:sp>
        <p:nvSpPr>
          <p:cNvPr id="8" name="Picture Placeholder 6">
            <a:extLst>
              <a:ext uri="{FF2B5EF4-FFF2-40B4-BE49-F238E27FC236}">
                <a16:creationId xmlns:a16="http://schemas.microsoft.com/office/drawing/2014/main" id="{203A1652-B49A-8949-9163-0119976D520E}"/>
              </a:ext>
            </a:extLst>
          </p:cNvPr>
          <p:cNvSpPr>
            <a:spLocks noGrp="1"/>
          </p:cNvSpPr>
          <p:nvPr>
            <p:ph type="pic" sz="quarter" idx="11"/>
          </p:nvPr>
        </p:nvSpPr>
        <p:spPr>
          <a:xfrm>
            <a:off x="570708" y="528320"/>
            <a:ext cx="13470412" cy="7071360"/>
          </a:xfrm>
        </p:spPr>
        <p:txBody>
          <a:bodyPr>
            <a:normAutofit/>
          </a:bodyPr>
          <a:lstStyle>
            <a:lvl1pPr>
              <a:defRPr sz="2880"/>
            </a:lvl1pPr>
          </a:lstStyle>
          <a:p>
            <a:r>
              <a:rPr lang="en-US"/>
              <a:t>Click icon to add picture</a:t>
            </a:r>
            <a:endParaRPr lang="en-US" dirty="0"/>
          </a:p>
        </p:txBody>
      </p:sp>
      <p:sp>
        <p:nvSpPr>
          <p:cNvPr id="9" name="Slide Number Placeholder 5">
            <a:extLst>
              <a:ext uri="{FF2B5EF4-FFF2-40B4-BE49-F238E27FC236}">
                <a16:creationId xmlns:a16="http://schemas.microsoft.com/office/drawing/2014/main" id="{D090877C-D559-8344-B3F8-2CE0B12FFDCD}"/>
              </a:ext>
            </a:extLst>
          </p:cNvPr>
          <p:cNvSpPr txBox="1">
            <a:spLocks/>
          </p:cNvSpPr>
          <p:nvPr userDrawn="1"/>
        </p:nvSpPr>
        <p:spPr>
          <a:xfrm>
            <a:off x="12972258" y="7732624"/>
            <a:ext cx="996835" cy="338396"/>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5D75E3-62B6-C44A-8295-14DF27978E1A}" type="slidenum">
              <a:rPr lang="en-US" sz="1320" smtClean="0">
                <a:solidFill>
                  <a:schemeClr val="bg1"/>
                </a:solidFill>
              </a:rPr>
              <a:pPr/>
              <a:t>‹#›</a:t>
            </a:fld>
            <a:endParaRPr lang="en-US" sz="1320" dirty="0">
              <a:solidFill>
                <a:schemeClr val="bg1"/>
              </a:solidFill>
            </a:endParaRPr>
          </a:p>
        </p:txBody>
      </p:sp>
    </p:spTree>
    <p:extLst>
      <p:ext uri="{BB962C8B-B14F-4D97-AF65-F5344CB8AC3E}">
        <p14:creationId xmlns:p14="http://schemas.microsoft.com/office/powerpoint/2010/main" val="2497626140"/>
      </p:ext>
    </p:extLst>
  </p:cSld>
  <p:clrMapOvr>
    <a:masterClrMapping/>
  </p:clrMapOvr>
  <p:extLst>
    <p:ext uri="{DCECCB84-F9BA-43D5-87BE-67443E8EF086}">
      <p15:sldGuideLst xmlns:p15="http://schemas.microsoft.com/office/powerpoint/2012/main">
        <p15:guide id="1" orient="horz" pos="4032">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593A76-A335-C145-B772-88BCC3D46B5A}"/>
              </a:ext>
            </a:extLst>
          </p:cNvPr>
          <p:cNvPicPr>
            <a:picLocks noChangeAspect="1"/>
          </p:cNvPicPr>
          <p:nvPr userDrawn="1"/>
        </p:nvPicPr>
        <p:blipFill>
          <a:blip r:embed="rId2"/>
          <a:stretch>
            <a:fillRect/>
          </a:stretch>
        </p:blipFill>
        <p:spPr>
          <a:xfrm>
            <a:off x="0" y="0"/>
            <a:ext cx="14630400" cy="8229600"/>
          </a:xfrm>
          <a:prstGeom prst="rect">
            <a:avLst/>
          </a:prstGeom>
        </p:spPr>
      </p:pic>
      <p:sp>
        <p:nvSpPr>
          <p:cNvPr id="2" name="Title 1">
            <a:extLst>
              <a:ext uri="{FF2B5EF4-FFF2-40B4-BE49-F238E27FC236}">
                <a16:creationId xmlns:a16="http://schemas.microsoft.com/office/drawing/2014/main" id="{90EB18BA-BCB5-FE46-B04E-59BB7E387AE9}"/>
              </a:ext>
            </a:extLst>
          </p:cNvPr>
          <p:cNvSpPr>
            <a:spLocks noGrp="1"/>
          </p:cNvSpPr>
          <p:nvPr>
            <p:ph type="title" hasCustomPrompt="1"/>
          </p:nvPr>
        </p:nvSpPr>
        <p:spPr>
          <a:xfrm>
            <a:off x="570708" y="4318984"/>
            <a:ext cx="6827083" cy="707268"/>
          </a:xfrm>
          <a:prstGeom prst="rect">
            <a:avLst/>
          </a:prstGeom>
        </p:spPr>
        <p:txBody>
          <a:bodyPr>
            <a:noAutofit/>
          </a:bodyPr>
          <a:lstStyle>
            <a:lvl1pPr>
              <a:defRPr sz="5760" b="1" i="0">
                <a:solidFill>
                  <a:srgbClr val="008557"/>
                </a:solidFill>
                <a:latin typeface="Arial" panose="020B0604020202020204" pitchFamily="34" charset="0"/>
                <a:cs typeface="Arial" panose="020B0604020202020204" pitchFamily="34" charset="0"/>
              </a:defRPr>
            </a:lvl1pPr>
          </a:lstStyle>
          <a:p>
            <a:r>
              <a:rPr lang="en-US" dirty="0"/>
              <a:t>Thank you</a:t>
            </a:r>
          </a:p>
        </p:txBody>
      </p:sp>
    </p:spTree>
    <p:extLst>
      <p:ext uri="{BB962C8B-B14F-4D97-AF65-F5344CB8AC3E}">
        <p14:creationId xmlns:p14="http://schemas.microsoft.com/office/powerpoint/2010/main" val="80344148"/>
      </p:ext>
    </p:extLst>
  </p:cSld>
  <p:clrMapOvr>
    <a:masterClrMapping/>
  </p:clrMapOvr>
  <p:extLst>
    <p:ext uri="{DCECCB84-F9BA-43D5-87BE-67443E8EF086}">
      <p15:sldGuideLst xmlns:p15="http://schemas.microsoft.com/office/powerpoint/2012/main">
        <p15:guide id="1" orient="horz" pos="4032">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3_Pictur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BB4A76-3200-2ADE-52BD-79A1FC953DE8}"/>
              </a:ext>
            </a:extLst>
          </p:cNvPr>
          <p:cNvPicPr>
            <a:picLocks noChangeAspect="1"/>
          </p:cNvPicPr>
          <p:nvPr userDrawn="1"/>
        </p:nvPicPr>
        <p:blipFill>
          <a:blip r:embed="rId2"/>
          <a:stretch>
            <a:fillRect/>
          </a:stretch>
        </p:blipFill>
        <p:spPr>
          <a:xfrm>
            <a:off x="0" y="-1"/>
            <a:ext cx="14630400" cy="8229601"/>
          </a:xfrm>
          <a:prstGeom prst="rect">
            <a:avLst/>
          </a:prstGeom>
        </p:spPr>
      </p:pic>
      <p:sp>
        <p:nvSpPr>
          <p:cNvPr id="10" name="Slide Number Placeholder 5">
            <a:extLst>
              <a:ext uri="{FF2B5EF4-FFF2-40B4-BE49-F238E27FC236}">
                <a16:creationId xmlns:a16="http://schemas.microsoft.com/office/drawing/2014/main" id="{0664AECA-107C-0742-9E9A-96B1A6E6DD9D}"/>
              </a:ext>
            </a:extLst>
          </p:cNvPr>
          <p:cNvSpPr txBox="1">
            <a:spLocks/>
          </p:cNvSpPr>
          <p:nvPr userDrawn="1"/>
        </p:nvSpPr>
        <p:spPr>
          <a:xfrm>
            <a:off x="12972258" y="7732624"/>
            <a:ext cx="996835" cy="338396"/>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5D75E3-62B6-C44A-8295-14DF27978E1A}" type="slidenum">
              <a:rPr lang="en-US" sz="1320" smtClean="0">
                <a:solidFill>
                  <a:schemeClr val="bg1"/>
                </a:solidFill>
              </a:rPr>
              <a:pPr/>
              <a:t>‹#›</a:t>
            </a:fld>
            <a:endParaRPr lang="en-US" sz="1320" dirty="0">
              <a:solidFill>
                <a:schemeClr val="bg1"/>
              </a:solidFill>
            </a:endParaRPr>
          </a:p>
        </p:txBody>
      </p:sp>
      <p:sp>
        <p:nvSpPr>
          <p:cNvPr id="2" name="TextBox 1">
            <a:extLst>
              <a:ext uri="{FF2B5EF4-FFF2-40B4-BE49-F238E27FC236}">
                <a16:creationId xmlns:a16="http://schemas.microsoft.com/office/drawing/2014/main" id="{650DCCDE-4E82-065C-F44A-DD69EC6D4E8B}"/>
              </a:ext>
            </a:extLst>
          </p:cNvPr>
          <p:cNvSpPr txBox="1"/>
          <p:nvPr userDrawn="1"/>
        </p:nvSpPr>
        <p:spPr>
          <a:xfrm>
            <a:off x="2283853" y="7856533"/>
            <a:ext cx="9294947" cy="240066"/>
          </a:xfrm>
          <a:prstGeom prst="rect">
            <a:avLst/>
          </a:prstGeom>
          <a:noFill/>
        </p:spPr>
        <p:txBody>
          <a:bodyPr wrap="square" rtlCol="0" anchor="b">
            <a:spAutoFit/>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lang="en-US" sz="960" dirty="0">
                <a:solidFill>
                  <a:schemeClr val="bg1"/>
                </a:solidFill>
              </a:rPr>
              <a:t>Customer First   ●   Differentiate with Our People   ●   Bias for Action   ●   Continuous Improvement   ●   Accountability</a:t>
            </a:r>
          </a:p>
        </p:txBody>
      </p:sp>
    </p:spTree>
    <p:extLst>
      <p:ext uri="{BB962C8B-B14F-4D97-AF65-F5344CB8AC3E}">
        <p14:creationId xmlns:p14="http://schemas.microsoft.com/office/powerpoint/2010/main" val="2856235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 Blu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A1E2D6-FBD0-E74D-B048-B6C7E18B47AB}"/>
              </a:ext>
            </a:extLst>
          </p:cNvPr>
          <p:cNvPicPr>
            <a:picLocks noChangeAspect="1"/>
          </p:cNvPicPr>
          <p:nvPr userDrawn="1"/>
        </p:nvPicPr>
        <p:blipFill>
          <a:blip r:embed="rId2"/>
          <a:stretch>
            <a:fillRect/>
          </a:stretch>
        </p:blipFill>
        <p:spPr>
          <a:xfrm>
            <a:off x="0" y="0"/>
            <a:ext cx="14630400" cy="8229600"/>
          </a:xfrm>
          <a:prstGeom prst="rect">
            <a:avLst/>
          </a:prstGeom>
        </p:spPr>
      </p:pic>
      <p:sp>
        <p:nvSpPr>
          <p:cNvPr id="14" name="Slide Number Placeholder 5">
            <a:extLst>
              <a:ext uri="{FF2B5EF4-FFF2-40B4-BE49-F238E27FC236}">
                <a16:creationId xmlns:a16="http://schemas.microsoft.com/office/drawing/2014/main" id="{3F447182-01FC-1C43-BE14-7ABC3D59D23C}"/>
              </a:ext>
            </a:extLst>
          </p:cNvPr>
          <p:cNvSpPr>
            <a:spLocks noGrp="1"/>
          </p:cNvSpPr>
          <p:nvPr>
            <p:ph type="sldNum" sz="quarter" idx="4"/>
          </p:nvPr>
        </p:nvSpPr>
        <p:spPr>
          <a:xfrm>
            <a:off x="12972258" y="7732624"/>
            <a:ext cx="996835" cy="338396"/>
          </a:xfrm>
          <a:prstGeom prst="rect">
            <a:avLst/>
          </a:prstGeom>
        </p:spPr>
        <p:txBody>
          <a:bodyPr/>
          <a:lstStyle>
            <a:lvl1pPr algn="r">
              <a:defRPr sz="1320">
                <a:solidFill>
                  <a:schemeClr val="bg1"/>
                </a:solidFill>
              </a:defRPr>
            </a:lvl1pPr>
          </a:lstStyle>
          <a:p>
            <a:fld id="{065D75E3-62B6-C44A-8295-14DF27978E1A}" type="slidenum">
              <a:rPr lang="en-US" smtClean="0"/>
              <a:pPr/>
              <a:t>‹#›</a:t>
            </a:fld>
            <a:endParaRPr lang="en-US" dirty="0"/>
          </a:p>
        </p:txBody>
      </p:sp>
      <p:pic>
        <p:nvPicPr>
          <p:cNvPr id="11" name="Picture 10">
            <a:extLst>
              <a:ext uri="{FF2B5EF4-FFF2-40B4-BE49-F238E27FC236}">
                <a16:creationId xmlns:a16="http://schemas.microsoft.com/office/drawing/2014/main" id="{E6577A56-6E30-4144-97A8-61880B08314A}"/>
              </a:ext>
            </a:extLst>
          </p:cNvPr>
          <p:cNvPicPr>
            <a:picLocks noChangeAspect="1"/>
          </p:cNvPicPr>
          <p:nvPr userDrawn="1"/>
        </p:nvPicPr>
        <p:blipFill>
          <a:blip r:embed="rId3"/>
          <a:stretch>
            <a:fillRect/>
          </a:stretch>
        </p:blipFill>
        <p:spPr>
          <a:xfrm>
            <a:off x="636467" y="592897"/>
            <a:ext cx="2242420" cy="1319070"/>
          </a:xfrm>
          <a:prstGeom prst="rect">
            <a:avLst/>
          </a:prstGeom>
        </p:spPr>
      </p:pic>
      <p:sp>
        <p:nvSpPr>
          <p:cNvPr id="4" name="Title 3">
            <a:extLst>
              <a:ext uri="{FF2B5EF4-FFF2-40B4-BE49-F238E27FC236}">
                <a16:creationId xmlns:a16="http://schemas.microsoft.com/office/drawing/2014/main" id="{4F1F69DE-FA2C-7B71-5D50-B55A8E6A70E0}"/>
              </a:ext>
            </a:extLst>
          </p:cNvPr>
          <p:cNvSpPr>
            <a:spLocks noGrp="1"/>
          </p:cNvSpPr>
          <p:nvPr>
            <p:ph type="title"/>
          </p:nvPr>
        </p:nvSpPr>
        <p:spPr>
          <a:xfrm>
            <a:off x="3995531" y="4411564"/>
            <a:ext cx="9973562" cy="3162479"/>
          </a:xfrm>
        </p:spPr>
        <p:txBody>
          <a:bodyPr anchor="t"/>
          <a:lstStyle>
            <a:lvl1pPr algn="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612980577"/>
      </p:ext>
    </p:extLst>
  </p:cSld>
  <p:clrMapOvr>
    <a:masterClrMapping/>
  </p:clrMapOvr>
  <p:extLst>
    <p:ext uri="{DCECCB84-F9BA-43D5-87BE-67443E8EF086}">
      <p15:sldGuideLst xmlns:p15="http://schemas.microsoft.com/office/powerpoint/2012/main">
        <p15:guide id="1" orient="horz" pos="4032">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Section Header - Blu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A1E2D6-FBD0-E74D-B048-B6C7E18B47AB}"/>
              </a:ext>
            </a:extLst>
          </p:cNvPr>
          <p:cNvPicPr>
            <a:picLocks noChangeAspect="1"/>
          </p:cNvPicPr>
          <p:nvPr userDrawn="1"/>
        </p:nvPicPr>
        <p:blipFill>
          <a:blip r:embed="rId2"/>
          <a:stretch>
            <a:fillRect/>
          </a:stretch>
        </p:blipFill>
        <p:spPr>
          <a:xfrm>
            <a:off x="0" y="0"/>
            <a:ext cx="14630400" cy="8229600"/>
          </a:xfrm>
          <a:prstGeom prst="rect">
            <a:avLst/>
          </a:prstGeom>
        </p:spPr>
      </p:pic>
      <p:sp>
        <p:nvSpPr>
          <p:cNvPr id="14" name="Slide Number Placeholder 5">
            <a:extLst>
              <a:ext uri="{FF2B5EF4-FFF2-40B4-BE49-F238E27FC236}">
                <a16:creationId xmlns:a16="http://schemas.microsoft.com/office/drawing/2014/main" id="{3F447182-01FC-1C43-BE14-7ABC3D59D23C}"/>
              </a:ext>
            </a:extLst>
          </p:cNvPr>
          <p:cNvSpPr>
            <a:spLocks noGrp="1"/>
          </p:cNvSpPr>
          <p:nvPr>
            <p:ph type="sldNum" sz="quarter" idx="4"/>
          </p:nvPr>
        </p:nvSpPr>
        <p:spPr>
          <a:xfrm>
            <a:off x="12972258" y="7732624"/>
            <a:ext cx="996835" cy="338396"/>
          </a:xfrm>
          <a:prstGeom prst="rect">
            <a:avLst/>
          </a:prstGeom>
        </p:spPr>
        <p:txBody>
          <a:bodyPr/>
          <a:lstStyle>
            <a:lvl1pPr algn="r">
              <a:defRPr sz="1320">
                <a:solidFill>
                  <a:schemeClr val="bg1"/>
                </a:solidFill>
              </a:defRPr>
            </a:lvl1pPr>
          </a:lstStyle>
          <a:p>
            <a:fld id="{065D75E3-62B6-C44A-8295-14DF27978E1A}" type="slidenum">
              <a:rPr lang="en-US" smtClean="0"/>
              <a:pPr/>
              <a:t>‹#›</a:t>
            </a:fld>
            <a:endParaRPr lang="en-US" dirty="0"/>
          </a:p>
        </p:txBody>
      </p:sp>
      <p:pic>
        <p:nvPicPr>
          <p:cNvPr id="11" name="Picture 10">
            <a:extLst>
              <a:ext uri="{FF2B5EF4-FFF2-40B4-BE49-F238E27FC236}">
                <a16:creationId xmlns:a16="http://schemas.microsoft.com/office/drawing/2014/main" id="{E6577A56-6E30-4144-97A8-61880B08314A}"/>
              </a:ext>
            </a:extLst>
          </p:cNvPr>
          <p:cNvPicPr>
            <a:picLocks noChangeAspect="1"/>
          </p:cNvPicPr>
          <p:nvPr userDrawn="1"/>
        </p:nvPicPr>
        <p:blipFill>
          <a:blip r:embed="rId3"/>
          <a:stretch>
            <a:fillRect/>
          </a:stretch>
        </p:blipFill>
        <p:spPr>
          <a:xfrm>
            <a:off x="636467" y="592897"/>
            <a:ext cx="2242420" cy="1319070"/>
          </a:xfrm>
          <a:prstGeom prst="rect">
            <a:avLst/>
          </a:prstGeom>
        </p:spPr>
      </p:pic>
      <p:sp>
        <p:nvSpPr>
          <p:cNvPr id="9" name="Picture Placeholder 6">
            <a:extLst>
              <a:ext uri="{FF2B5EF4-FFF2-40B4-BE49-F238E27FC236}">
                <a16:creationId xmlns:a16="http://schemas.microsoft.com/office/drawing/2014/main" id="{81BAFE33-0AA3-AB48-997C-0D956C98E614}"/>
              </a:ext>
            </a:extLst>
          </p:cNvPr>
          <p:cNvSpPr>
            <a:spLocks noGrp="1"/>
          </p:cNvSpPr>
          <p:nvPr>
            <p:ph type="pic" sz="quarter" idx="11"/>
          </p:nvPr>
        </p:nvSpPr>
        <p:spPr>
          <a:xfrm>
            <a:off x="837709" y="2099310"/>
            <a:ext cx="7822423" cy="5204460"/>
          </a:xfrm>
        </p:spPr>
        <p:txBody>
          <a:bodyPr>
            <a:normAutofit/>
          </a:bodyPr>
          <a:lstStyle>
            <a:lvl1pPr>
              <a:defRPr sz="2880"/>
            </a:lvl1pPr>
          </a:lstStyle>
          <a:p>
            <a:r>
              <a:rPr lang="en-US"/>
              <a:t>Click icon to add picture</a:t>
            </a:r>
            <a:endParaRPr lang="en-US" dirty="0"/>
          </a:p>
        </p:txBody>
      </p:sp>
      <p:sp>
        <p:nvSpPr>
          <p:cNvPr id="3" name="Title 2">
            <a:extLst>
              <a:ext uri="{FF2B5EF4-FFF2-40B4-BE49-F238E27FC236}">
                <a16:creationId xmlns:a16="http://schemas.microsoft.com/office/drawing/2014/main" id="{492DE735-D9C9-F3C6-DE28-888B154EDC0E}"/>
              </a:ext>
            </a:extLst>
          </p:cNvPr>
          <p:cNvSpPr>
            <a:spLocks noGrp="1"/>
          </p:cNvSpPr>
          <p:nvPr>
            <p:ph type="title"/>
          </p:nvPr>
        </p:nvSpPr>
        <p:spPr>
          <a:xfrm>
            <a:off x="9040633" y="4252982"/>
            <a:ext cx="4928460" cy="3050788"/>
          </a:xfrm>
        </p:spPr>
        <p:txBody>
          <a:bodyPr anchor="t"/>
          <a:lstStyle>
            <a:lvl1pPr algn="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422070137"/>
      </p:ext>
    </p:extLst>
  </p:cSld>
  <p:clrMapOvr>
    <a:masterClrMapping/>
  </p:clrMapOvr>
  <p:extLst>
    <p:ext uri="{DCECCB84-F9BA-43D5-87BE-67443E8EF086}">
      <p15:sldGuideLst xmlns:p15="http://schemas.microsoft.com/office/powerpoint/2012/main">
        <p15:guide id="1" orient="horz" pos="4032">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col - Title and Content ">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6CE1AC-5183-9540-95C2-3C1430569F10}"/>
              </a:ext>
            </a:extLst>
          </p:cNvPr>
          <p:cNvSpPr>
            <a:spLocks noGrp="1"/>
          </p:cNvSpPr>
          <p:nvPr>
            <p:ph idx="1" hasCustomPrompt="1"/>
          </p:nvPr>
        </p:nvSpPr>
        <p:spPr>
          <a:xfrm>
            <a:off x="674371" y="1680210"/>
            <a:ext cx="13069525" cy="5684584"/>
          </a:xfrm>
        </p:spPr>
        <p:txBody>
          <a:bodyPr>
            <a:normAutofit/>
          </a:bodyPr>
          <a:lstStyle>
            <a:lvl1pPr marL="0" indent="0">
              <a:buNone/>
              <a:defRPr sz="2880"/>
            </a:lvl1pPr>
            <a:lvl2pPr>
              <a:defRPr sz="2880"/>
            </a:lvl2pPr>
            <a:lvl3pPr>
              <a:defRPr sz="2880"/>
            </a:lvl3pPr>
            <a:lvl4pPr>
              <a:defRPr sz="2880"/>
            </a:lvl4pPr>
            <a:lvl5pPr>
              <a:defRPr sz="2880"/>
            </a:lvl5pPr>
          </a:lstStyle>
          <a:p>
            <a:pPr lvl="0"/>
            <a:r>
              <a:rPr lang="en-US" dirty="0"/>
              <a:t>Click to add text one column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a:extLst>
              <a:ext uri="{FF2B5EF4-FFF2-40B4-BE49-F238E27FC236}">
                <a16:creationId xmlns:a16="http://schemas.microsoft.com/office/drawing/2014/main" id="{94C2E67F-2A96-5842-B641-3DAF875A9FB8}"/>
              </a:ext>
            </a:extLst>
          </p:cNvPr>
          <p:cNvSpPr>
            <a:spLocks noGrp="1"/>
          </p:cNvSpPr>
          <p:nvPr>
            <p:ph type="sldNum" sz="quarter" idx="4"/>
          </p:nvPr>
        </p:nvSpPr>
        <p:spPr>
          <a:xfrm>
            <a:off x="12972258" y="7732624"/>
            <a:ext cx="996835" cy="338396"/>
          </a:xfrm>
          <a:prstGeom prst="rect">
            <a:avLst/>
          </a:prstGeom>
        </p:spPr>
        <p:txBody>
          <a:bodyPr/>
          <a:lstStyle>
            <a:lvl1pPr algn="r">
              <a:defRPr sz="1320">
                <a:solidFill>
                  <a:srgbClr val="008557"/>
                </a:solidFill>
              </a:defRPr>
            </a:lvl1pPr>
          </a:lstStyle>
          <a:p>
            <a:fld id="{065D75E3-62B6-C44A-8295-14DF27978E1A}" type="slidenum">
              <a:rPr lang="en-US" smtClean="0"/>
              <a:pPr/>
              <a:t>‹#›</a:t>
            </a:fld>
            <a:endParaRPr lang="en-US" dirty="0"/>
          </a:p>
        </p:txBody>
      </p:sp>
      <p:sp>
        <p:nvSpPr>
          <p:cNvPr id="7" name="Title 6">
            <a:extLst>
              <a:ext uri="{FF2B5EF4-FFF2-40B4-BE49-F238E27FC236}">
                <a16:creationId xmlns:a16="http://schemas.microsoft.com/office/drawing/2014/main" id="{02D4E386-7248-781C-1B9C-6F30E689466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52197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C1B80DF-A056-9443-AF84-51B2F8DB27B0}"/>
              </a:ext>
            </a:extLst>
          </p:cNvPr>
          <p:cNvPicPr>
            <a:picLocks noChangeAspect="1"/>
          </p:cNvPicPr>
          <p:nvPr userDrawn="1"/>
        </p:nvPicPr>
        <p:blipFill>
          <a:blip r:embed="rId2"/>
          <a:stretch>
            <a:fillRect/>
          </a:stretch>
        </p:blipFill>
        <p:spPr>
          <a:xfrm>
            <a:off x="7018828" y="33766"/>
            <a:ext cx="7824109" cy="496769"/>
          </a:xfrm>
          <a:prstGeom prst="rect">
            <a:avLst/>
          </a:prstGeom>
        </p:spPr>
      </p:pic>
      <p:sp>
        <p:nvSpPr>
          <p:cNvPr id="8" name="Rectangle 7">
            <a:extLst>
              <a:ext uri="{FF2B5EF4-FFF2-40B4-BE49-F238E27FC236}">
                <a16:creationId xmlns:a16="http://schemas.microsoft.com/office/drawing/2014/main" id="{8A1D214C-4298-5747-B6EF-B03A08DC9B1B}"/>
              </a:ext>
            </a:extLst>
          </p:cNvPr>
          <p:cNvSpPr/>
          <p:nvPr userDrawn="1"/>
        </p:nvSpPr>
        <p:spPr>
          <a:xfrm>
            <a:off x="5063491" y="8043589"/>
            <a:ext cx="9566910" cy="54863"/>
          </a:xfrm>
          <a:prstGeom prst="rect">
            <a:avLst/>
          </a:prstGeom>
          <a:solidFill>
            <a:srgbClr val="0085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sp>
        <p:nvSpPr>
          <p:cNvPr id="9" name="Slide Number Placeholder 5">
            <a:extLst>
              <a:ext uri="{FF2B5EF4-FFF2-40B4-BE49-F238E27FC236}">
                <a16:creationId xmlns:a16="http://schemas.microsoft.com/office/drawing/2014/main" id="{F2575C8B-3C3B-6045-8AB2-6BCC848C3270}"/>
              </a:ext>
            </a:extLst>
          </p:cNvPr>
          <p:cNvSpPr>
            <a:spLocks noGrp="1"/>
          </p:cNvSpPr>
          <p:nvPr>
            <p:ph type="sldNum" sz="quarter" idx="4"/>
          </p:nvPr>
        </p:nvSpPr>
        <p:spPr>
          <a:xfrm>
            <a:off x="12972258" y="7732624"/>
            <a:ext cx="996835" cy="338396"/>
          </a:xfrm>
          <a:prstGeom prst="rect">
            <a:avLst/>
          </a:prstGeom>
        </p:spPr>
        <p:txBody>
          <a:bodyPr/>
          <a:lstStyle>
            <a:lvl1pPr algn="r">
              <a:defRPr sz="1320">
                <a:solidFill>
                  <a:srgbClr val="008557"/>
                </a:solidFill>
              </a:defRPr>
            </a:lvl1pPr>
          </a:lstStyle>
          <a:p>
            <a:fld id="{065D75E3-62B6-C44A-8295-14DF27978E1A}" type="slidenum">
              <a:rPr lang="en-US" smtClean="0"/>
              <a:pPr/>
              <a:t>‹#›</a:t>
            </a:fld>
            <a:endParaRPr lang="en-US" dirty="0"/>
          </a:p>
        </p:txBody>
      </p:sp>
      <p:pic>
        <p:nvPicPr>
          <p:cNvPr id="10" name="Picture 9">
            <a:extLst>
              <a:ext uri="{FF2B5EF4-FFF2-40B4-BE49-F238E27FC236}">
                <a16:creationId xmlns:a16="http://schemas.microsoft.com/office/drawing/2014/main" id="{695EDF83-D586-464B-AB01-97C3FE024604}"/>
              </a:ext>
            </a:extLst>
          </p:cNvPr>
          <p:cNvPicPr>
            <a:picLocks noChangeAspect="1"/>
          </p:cNvPicPr>
          <p:nvPr userDrawn="1"/>
        </p:nvPicPr>
        <p:blipFill rotWithShape="1">
          <a:blip r:embed="rId3"/>
          <a:srcRect l="7620" b="23758"/>
          <a:stretch/>
        </p:blipFill>
        <p:spPr>
          <a:xfrm>
            <a:off x="674371" y="7488580"/>
            <a:ext cx="1256242" cy="609871"/>
          </a:xfrm>
          <a:prstGeom prst="rect">
            <a:avLst/>
          </a:prstGeom>
        </p:spPr>
      </p:pic>
    </p:spTree>
    <p:extLst>
      <p:ext uri="{BB962C8B-B14F-4D97-AF65-F5344CB8AC3E}">
        <p14:creationId xmlns:p14="http://schemas.microsoft.com/office/powerpoint/2010/main" val="3906101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 - 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2DD6A1-AC88-2646-9FA0-E5FE6669FB2F}"/>
              </a:ext>
            </a:extLst>
          </p:cNvPr>
          <p:cNvSpPr>
            <a:spLocks noGrp="1"/>
          </p:cNvSpPr>
          <p:nvPr>
            <p:ph sz="half" idx="1"/>
          </p:nvPr>
        </p:nvSpPr>
        <p:spPr>
          <a:xfrm>
            <a:off x="701046" y="1560577"/>
            <a:ext cx="6217920" cy="5811140"/>
          </a:xfrm>
        </p:spPr>
        <p:txBody>
          <a:bodyPr>
            <a:normAutofit/>
          </a:bodyPr>
          <a:lstStyle>
            <a:lvl1pPr>
              <a:defRPr sz="2880"/>
            </a:lvl1pPr>
            <a:lvl2pPr>
              <a:defRPr sz="2880"/>
            </a:lvl2pPr>
            <a:lvl3pPr>
              <a:defRPr sz="2880"/>
            </a:lvl3pPr>
            <a:lvl4pPr>
              <a:defRPr sz="2880"/>
            </a:lvl4pPr>
            <a:lvl5pPr>
              <a:defRPr sz="288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70E6EF3-9276-4346-A5DA-6A2D75A1C4FD}"/>
              </a:ext>
            </a:extLst>
          </p:cNvPr>
          <p:cNvSpPr>
            <a:spLocks noGrp="1"/>
          </p:cNvSpPr>
          <p:nvPr>
            <p:ph sz="half" idx="2"/>
          </p:nvPr>
        </p:nvSpPr>
        <p:spPr>
          <a:xfrm>
            <a:off x="7101846" y="1560577"/>
            <a:ext cx="6217920" cy="5811140"/>
          </a:xfrm>
        </p:spPr>
        <p:txBody>
          <a:bodyPr>
            <a:normAutofit/>
          </a:bodyPr>
          <a:lstStyle>
            <a:lvl1pPr>
              <a:defRPr sz="2880"/>
            </a:lvl1pPr>
            <a:lvl2pPr>
              <a:defRPr sz="2880"/>
            </a:lvl2pPr>
            <a:lvl3pPr>
              <a:defRPr sz="2880"/>
            </a:lvl3pPr>
            <a:lvl4pPr>
              <a:defRPr sz="2880"/>
            </a:lvl4pPr>
            <a:lvl5pPr>
              <a:defRPr sz="288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6BDE8601-5391-834A-AD4E-A4A636A1B0FE}"/>
              </a:ext>
            </a:extLst>
          </p:cNvPr>
          <p:cNvSpPr>
            <a:spLocks noGrp="1"/>
          </p:cNvSpPr>
          <p:nvPr>
            <p:ph type="sldNum" sz="quarter" idx="4"/>
          </p:nvPr>
        </p:nvSpPr>
        <p:spPr>
          <a:xfrm>
            <a:off x="12972258" y="7732624"/>
            <a:ext cx="996835" cy="338396"/>
          </a:xfrm>
          <a:prstGeom prst="rect">
            <a:avLst/>
          </a:prstGeom>
        </p:spPr>
        <p:txBody>
          <a:bodyPr/>
          <a:lstStyle>
            <a:lvl1pPr algn="r">
              <a:defRPr sz="1320">
                <a:solidFill>
                  <a:srgbClr val="008557"/>
                </a:solidFill>
              </a:defRPr>
            </a:lvl1pPr>
          </a:lstStyle>
          <a:p>
            <a:fld id="{065D75E3-62B6-C44A-8295-14DF27978E1A}" type="slidenum">
              <a:rPr lang="en-US" smtClean="0"/>
              <a:pPr/>
              <a:t>‹#›</a:t>
            </a:fld>
            <a:endParaRPr lang="en-US" dirty="0"/>
          </a:p>
        </p:txBody>
      </p:sp>
      <p:sp>
        <p:nvSpPr>
          <p:cNvPr id="2" name="Title 1">
            <a:extLst>
              <a:ext uri="{FF2B5EF4-FFF2-40B4-BE49-F238E27FC236}">
                <a16:creationId xmlns:a16="http://schemas.microsoft.com/office/drawing/2014/main" id="{2591E566-67A2-8AA6-7F41-2E236429B2B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94955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l - 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184501A-284F-E44B-8EF0-DE7C5AC8CDBD}"/>
              </a:ext>
            </a:extLst>
          </p:cNvPr>
          <p:cNvSpPr>
            <a:spLocks noGrp="1"/>
          </p:cNvSpPr>
          <p:nvPr>
            <p:ph type="body" idx="1"/>
          </p:nvPr>
        </p:nvSpPr>
        <p:spPr>
          <a:xfrm>
            <a:off x="724206" y="1474470"/>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a:extLst>
              <a:ext uri="{FF2B5EF4-FFF2-40B4-BE49-F238E27FC236}">
                <a16:creationId xmlns:a16="http://schemas.microsoft.com/office/drawing/2014/main" id="{3CA557EF-4FA4-0F46-8D23-95E72AE224C3}"/>
              </a:ext>
            </a:extLst>
          </p:cNvPr>
          <p:cNvSpPr>
            <a:spLocks noGrp="1"/>
          </p:cNvSpPr>
          <p:nvPr>
            <p:ph sz="half" idx="2"/>
          </p:nvPr>
        </p:nvSpPr>
        <p:spPr>
          <a:xfrm>
            <a:off x="723266" y="2463164"/>
            <a:ext cx="6189344" cy="4421506"/>
          </a:xfrm>
        </p:spPr>
        <p:txBody>
          <a:bodyPr>
            <a:normAutofit/>
          </a:bodyPr>
          <a:lstStyle>
            <a:lvl1pPr>
              <a:defRPr sz="2880"/>
            </a:lvl1pPr>
            <a:lvl2pPr>
              <a:defRPr sz="2880"/>
            </a:lvl2pPr>
            <a:lvl3pPr>
              <a:defRPr sz="2880"/>
            </a:lvl3pPr>
            <a:lvl4pPr>
              <a:defRPr sz="2880"/>
            </a:lvl4pPr>
            <a:lvl5pPr>
              <a:defRPr sz="288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B55248A8-5CF0-7649-BBB5-1103CDD0C1AD}"/>
              </a:ext>
            </a:extLst>
          </p:cNvPr>
          <p:cNvSpPr>
            <a:spLocks noGrp="1"/>
          </p:cNvSpPr>
          <p:nvPr>
            <p:ph type="body" sz="quarter" idx="3"/>
          </p:nvPr>
        </p:nvSpPr>
        <p:spPr>
          <a:xfrm>
            <a:off x="7122159" y="1474470"/>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a:extLst>
              <a:ext uri="{FF2B5EF4-FFF2-40B4-BE49-F238E27FC236}">
                <a16:creationId xmlns:a16="http://schemas.microsoft.com/office/drawing/2014/main" id="{BEF7A972-E294-5440-AB53-6885D3D37A1A}"/>
              </a:ext>
            </a:extLst>
          </p:cNvPr>
          <p:cNvSpPr>
            <a:spLocks noGrp="1"/>
          </p:cNvSpPr>
          <p:nvPr>
            <p:ph sz="quarter" idx="4"/>
          </p:nvPr>
        </p:nvSpPr>
        <p:spPr>
          <a:xfrm>
            <a:off x="7122159" y="2463164"/>
            <a:ext cx="6219826" cy="4421506"/>
          </a:xfrm>
        </p:spPr>
        <p:txBody>
          <a:bodyPr/>
          <a:lstStyle>
            <a:lvl1pPr>
              <a:defRPr sz="2880"/>
            </a:lvl1pPr>
            <a:lvl2pPr>
              <a:defRPr sz="2880"/>
            </a:lvl2pPr>
            <a:lvl3pPr>
              <a:defRPr sz="2880"/>
            </a:lvl3pPr>
            <a:lvl4pPr>
              <a:defRPr sz="2880"/>
            </a:lvl4pPr>
            <a:lvl5pPr>
              <a:defRPr sz="288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a:extLst>
              <a:ext uri="{FF2B5EF4-FFF2-40B4-BE49-F238E27FC236}">
                <a16:creationId xmlns:a16="http://schemas.microsoft.com/office/drawing/2014/main" id="{21A0D1AD-32C6-2B4C-B2ED-725F747B183C}"/>
              </a:ext>
            </a:extLst>
          </p:cNvPr>
          <p:cNvSpPr txBox="1">
            <a:spLocks/>
          </p:cNvSpPr>
          <p:nvPr userDrawn="1"/>
        </p:nvSpPr>
        <p:spPr>
          <a:xfrm>
            <a:off x="12972258" y="7732624"/>
            <a:ext cx="996835" cy="338396"/>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5D75E3-62B6-C44A-8295-14DF27978E1A}" type="slidenum">
              <a:rPr lang="en-US" sz="1320" smtClean="0"/>
              <a:pPr/>
              <a:t>‹#›</a:t>
            </a:fld>
            <a:endParaRPr lang="en-US" sz="1320" dirty="0"/>
          </a:p>
        </p:txBody>
      </p:sp>
      <p:sp>
        <p:nvSpPr>
          <p:cNvPr id="2" name="Title 1">
            <a:extLst>
              <a:ext uri="{FF2B5EF4-FFF2-40B4-BE49-F238E27FC236}">
                <a16:creationId xmlns:a16="http://schemas.microsoft.com/office/drawing/2014/main" id="{C5A56346-D337-B37B-8E74-62A4C0BF879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60273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ictures Caption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F14B251-ABDF-6748-A6B9-E6D1BD19B251}"/>
              </a:ext>
            </a:extLst>
          </p:cNvPr>
          <p:cNvSpPr/>
          <p:nvPr userDrawn="1"/>
        </p:nvSpPr>
        <p:spPr>
          <a:xfrm>
            <a:off x="0" y="4955458"/>
            <a:ext cx="14630400" cy="3274142"/>
          </a:xfrm>
          <a:prstGeom prst="rect">
            <a:avLst/>
          </a:prstGeom>
          <a:solidFill>
            <a:srgbClr val="1D5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sp>
        <p:nvSpPr>
          <p:cNvPr id="8" name="Slide Number Placeholder 5">
            <a:extLst>
              <a:ext uri="{FF2B5EF4-FFF2-40B4-BE49-F238E27FC236}">
                <a16:creationId xmlns:a16="http://schemas.microsoft.com/office/drawing/2014/main" id="{404929A1-967C-F341-AF52-34A1C0CD06CD}"/>
              </a:ext>
            </a:extLst>
          </p:cNvPr>
          <p:cNvSpPr txBox="1">
            <a:spLocks/>
          </p:cNvSpPr>
          <p:nvPr userDrawn="1"/>
        </p:nvSpPr>
        <p:spPr>
          <a:xfrm>
            <a:off x="12972258" y="7732624"/>
            <a:ext cx="996835" cy="338396"/>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5D75E3-62B6-C44A-8295-14DF27978E1A}" type="slidenum">
              <a:rPr lang="en-US" sz="1320" smtClean="0">
                <a:solidFill>
                  <a:schemeClr val="bg1"/>
                </a:solidFill>
              </a:rPr>
              <a:pPr/>
              <a:t>‹#›</a:t>
            </a:fld>
            <a:endParaRPr lang="en-US" sz="1320" dirty="0">
              <a:solidFill>
                <a:schemeClr val="bg1"/>
              </a:solidFill>
            </a:endParaRPr>
          </a:p>
        </p:txBody>
      </p:sp>
      <p:pic>
        <p:nvPicPr>
          <p:cNvPr id="5" name="Picture 4">
            <a:extLst>
              <a:ext uri="{FF2B5EF4-FFF2-40B4-BE49-F238E27FC236}">
                <a16:creationId xmlns:a16="http://schemas.microsoft.com/office/drawing/2014/main" id="{FF5977C4-A71C-3C49-9203-7C4890288364}"/>
              </a:ext>
            </a:extLst>
          </p:cNvPr>
          <p:cNvPicPr>
            <a:picLocks noChangeAspect="1"/>
          </p:cNvPicPr>
          <p:nvPr userDrawn="1"/>
        </p:nvPicPr>
        <p:blipFill>
          <a:blip r:embed="rId2"/>
          <a:stretch>
            <a:fillRect/>
          </a:stretch>
        </p:blipFill>
        <p:spPr>
          <a:xfrm>
            <a:off x="560426" y="7479031"/>
            <a:ext cx="1379602" cy="811530"/>
          </a:xfrm>
          <a:prstGeom prst="rect">
            <a:avLst/>
          </a:prstGeom>
        </p:spPr>
      </p:pic>
      <p:sp>
        <p:nvSpPr>
          <p:cNvPr id="14" name="Rectangle 13">
            <a:extLst>
              <a:ext uri="{FF2B5EF4-FFF2-40B4-BE49-F238E27FC236}">
                <a16:creationId xmlns:a16="http://schemas.microsoft.com/office/drawing/2014/main" id="{760F4762-2C9D-7149-971D-CB5E684C8703}"/>
              </a:ext>
            </a:extLst>
          </p:cNvPr>
          <p:cNvSpPr/>
          <p:nvPr userDrawn="1"/>
        </p:nvSpPr>
        <p:spPr>
          <a:xfrm>
            <a:off x="1" y="1179577"/>
            <a:ext cx="9566910" cy="54863"/>
          </a:xfrm>
          <a:prstGeom prst="rect">
            <a:avLst/>
          </a:prstGeom>
          <a:solidFill>
            <a:srgbClr val="1D5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sp>
        <p:nvSpPr>
          <p:cNvPr id="7" name="Picture Placeholder 6">
            <a:extLst>
              <a:ext uri="{FF2B5EF4-FFF2-40B4-BE49-F238E27FC236}">
                <a16:creationId xmlns:a16="http://schemas.microsoft.com/office/drawing/2014/main" id="{5CA03796-B25C-A34F-8703-F87151B79A1A}"/>
              </a:ext>
            </a:extLst>
          </p:cNvPr>
          <p:cNvSpPr>
            <a:spLocks noGrp="1"/>
          </p:cNvSpPr>
          <p:nvPr>
            <p:ph type="pic" sz="quarter" idx="10"/>
          </p:nvPr>
        </p:nvSpPr>
        <p:spPr>
          <a:xfrm>
            <a:off x="866776" y="1590676"/>
            <a:ext cx="3971924" cy="2984982"/>
          </a:xfrm>
        </p:spPr>
        <p:txBody>
          <a:bodyPr/>
          <a:lstStyle/>
          <a:p>
            <a:r>
              <a:rPr lang="en-US"/>
              <a:t>Click icon to add picture</a:t>
            </a:r>
          </a:p>
        </p:txBody>
      </p:sp>
      <p:sp>
        <p:nvSpPr>
          <p:cNvPr id="17" name="Picture Placeholder 6">
            <a:extLst>
              <a:ext uri="{FF2B5EF4-FFF2-40B4-BE49-F238E27FC236}">
                <a16:creationId xmlns:a16="http://schemas.microsoft.com/office/drawing/2014/main" id="{94C37717-997F-1347-AEA7-92870F13135B}"/>
              </a:ext>
            </a:extLst>
          </p:cNvPr>
          <p:cNvSpPr>
            <a:spLocks noGrp="1"/>
          </p:cNvSpPr>
          <p:nvPr>
            <p:ph type="pic" sz="quarter" idx="11"/>
          </p:nvPr>
        </p:nvSpPr>
        <p:spPr>
          <a:xfrm>
            <a:off x="5431972" y="1590676"/>
            <a:ext cx="3971924" cy="2984982"/>
          </a:xfrm>
        </p:spPr>
        <p:txBody>
          <a:bodyPr/>
          <a:lstStyle/>
          <a:p>
            <a:r>
              <a:rPr lang="en-US"/>
              <a:t>Click icon to add picture</a:t>
            </a:r>
          </a:p>
        </p:txBody>
      </p:sp>
      <p:sp>
        <p:nvSpPr>
          <p:cNvPr id="18" name="Picture Placeholder 6">
            <a:extLst>
              <a:ext uri="{FF2B5EF4-FFF2-40B4-BE49-F238E27FC236}">
                <a16:creationId xmlns:a16="http://schemas.microsoft.com/office/drawing/2014/main" id="{C7AB06D3-03B6-9646-A9E7-9270C551EEF5}"/>
              </a:ext>
            </a:extLst>
          </p:cNvPr>
          <p:cNvSpPr>
            <a:spLocks noGrp="1"/>
          </p:cNvSpPr>
          <p:nvPr>
            <p:ph type="pic" sz="quarter" idx="12"/>
          </p:nvPr>
        </p:nvSpPr>
        <p:spPr>
          <a:xfrm>
            <a:off x="9997170" y="1590676"/>
            <a:ext cx="3971924" cy="2984982"/>
          </a:xfrm>
        </p:spPr>
        <p:txBody>
          <a:bodyPr/>
          <a:lstStyle/>
          <a:p>
            <a:r>
              <a:rPr lang="en-US"/>
              <a:t>Click icon to add picture</a:t>
            </a:r>
          </a:p>
        </p:txBody>
      </p:sp>
      <p:sp>
        <p:nvSpPr>
          <p:cNvPr id="20" name="Text Placeholder 19">
            <a:extLst>
              <a:ext uri="{FF2B5EF4-FFF2-40B4-BE49-F238E27FC236}">
                <a16:creationId xmlns:a16="http://schemas.microsoft.com/office/drawing/2014/main" id="{DC76DE6F-23E6-F34B-8B43-B9EFD7911E2A}"/>
              </a:ext>
            </a:extLst>
          </p:cNvPr>
          <p:cNvSpPr>
            <a:spLocks noGrp="1"/>
          </p:cNvSpPr>
          <p:nvPr>
            <p:ph type="body" sz="quarter" idx="13"/>
          </p:nvPr>
        </p:nvSpPr>
        <p:spPr>
          <a:xfrm>
            <a:off x="866776" y="5288280"/>
            <a:ext cx="3971924" cy="2042160"/>
          </a:xfrm>
        </p:spPr>
        <p:txBody>
          <a:bodyPr>
            <a:noAutofit/>
          </a:bodyPr>
          <a:lstStyle>
            <a:lvl1pPr>
              <a:defRPr sz="2160">
                <a:solidFill>
                  <a:schemeClr val="bg1"/>
                </a:solidFill>
              </a:defRPr>
            </a:lvl1pPr>
            <a:lvl2pPr>
              <a:defRPr sz="1920">
                <a:solidFill>
                  <a:schemeClr val="bg1"/>
                </a:solidFill>
              </a:defRPr>
            </a:lvl2pPr>
            <a:lvl3pPr>
              <a:defRPr sz="1680">
                <a:solidFill>
                  <a:schemeClr val="bg1"/>
                </a:solidFill>
              </a:defRPr>
            </a:lvl3pPr>
            <a:lvl4pPr>
              <a:defRPr sz="1440">
                <a:solidFill>
                  <a:schemeClr val="bg1"/>
                </a:solidFill>
              </a:defRPr>
            </a:lvl4pPr>
            <a:lvl5pPr>
              <a:defRPr sz="144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9">
            <a:extLst>
              <a:ext uri="{FF2B5EF4-FFF2-40B4-BE49-F238E27FC236}">
                <a16:creationId xmlns:a16="http://schemas.microsoft.com/office/drawing/2014/main" id="{36578B75-700B-8A4E-AA81-22412BA1CFFA}"/>
              </a:ext>
            </a:extLst>
          </p:cNvPr>
          <p:cNvSpPr>
            <a:spLocks noGrp="1"/>
          </p:cNvSpPr>
          <p:nvPr>
            <p:ph type="body" sz="quarter" idx="14"/>
          </p:nvPr>
        </p:nvSpPr>
        <p:spPr>
          <a:xfrm>
            <a:off x="5431972" y="5288280"/>
            <a:ext cx="3971924" cy="2042160"/>
          </a:xfrm>
        </p:spPr>
        <p:txBody>
          <a:bodyPr>
            <a:noAutofit/>
          </a:bodyPr>
          <a:lstStyle>
            <a:lvl1pPr>
              <a:defRPr sz="2160">
                <a:solidFill>
                  <a:schemeClr val="bg1"/>
                </a:solidFill>
              </a:defRPr>
            </a:lvl1pPr>
            <a:lvl2pPr>
              <a:defRPr sz="1920">
                <a:solidFill>
                  <a:schemeClr val="bg1"/>
                </a:solidFill>
              </a:defRPr>
            </a:lvl2pPr>
            <a:lvl3pPr>
              <a:defRPr sz="1680">
                <a:solidFill>
                  <a:schemeClr val="bg1"/>
                </a:solidFill>
              </a:defRPr>
            </a:lvl3pPr>
            <a:lvl4pPr>
              <a:defRPr sz="1440">
                <a:solidFill>
                  <a:schemeClr val="bg1"/>
                </a:solidFill>
              </a:defRPr>
            </a:lvl4pPr>
            <a:lvl5pPr>
              <a:defRPr sz="144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9">
            <a:extLst>
              <a:ext uri="{FF2B5EF4-FFF2-40B4-BE49-F238E27FC236}">
                <a16:creationId xmlns:a16="http://schemas.microsoft.com/office/drawing/2014/main" id="{26D6F04F-AC21-874E-838B-FF13C5EBAF27}"/>
              </a:ext>
            </a:extLst>
          </p:cNvPr>
          <p:cNvSpPr>
            <a:spLocks noGrp="1"/>
          </p:cNvSpPr>
          <p:nvPr>
            <p:ph type="body" sz="quarter" idx="15"/>
          </p:nvPr>
        </p:nvSpPr>
        <p:spPr>
          <a:xfrm>
            <a:off x="10046971" y="5288280"/>
            <a:ext cx="3971924" cy="2042160"/>
          </a:xfrm>
        </p:spPr>
        <p:txBody>
          <a:bodyPr>
            <a:noAutofit/>
          </a:bodyPr>
          <a:lstStyle>
            <a:lvl1pPr>
              <a:defRPr sz="2160">
                <a:solidFill>
                  <a:schemeClr val="bg1"/>
                </a:solidFill>
              </a:defRPr>
            </a:lvl1pPr>
            <a:lvl2pPr>
              <a:defRPr sz="1920">
                <a:solidFill>
                  <a:schemeClr val="bg1"/>
                </a:solidFill>
              </a:defRPr>
            </a:lvl2pPr>
            <a:lvl3pPr>
              <a:defRPr sz="1680">
                <a:solidFill>
                  <a:schemeClr val="bg1"/>
                </a:solidFill>
              </a:defRPr>
            </a:lvl3pPr>
            <a:lvl4pPr>
              <a:defRPr sz="1440">
                <a:solidFill>
                  <a:schemeClr val="bg1"/>
                </a:solidFill>
              </a:defRPr>
            </a:lvl4pPr>
            <a:lvl5pPr>
              <a:defRPr sz="144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98CF1358-8703-98B0-31D8-111919ABFD2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71269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ictures Chart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F14B251-ABDF-6748-A6B9-E6D1BD19B251}"/>
              </a:ext>
            </a:extLst>
          </p:cNvPr>
          <p:cNvSpPr/>
          <p:nvPr userDrawn="1"/>
        </p:nvSpPr>
        <p:spPr>
          <a:xfrm>
            <a:off x="0" y="4955458"/>
            <a:ext cx="14630400" cy="3274142"/>
          </a:xfrm>
          <a:prstGeom prst="rect">
            <a:avLst/>
          </a:prstGeom>
          <a:solidFill>
            <a:srgbClr val="0085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sp>
        <p:nvSpPr>
          <p:cNvPr id="8" name="Slide Number Placeholder 5">
            <a:extLst>
              <a:ext uri="{FF2B5EF4-FFF2-40B4-BE49-F238E27FC236}">
                <a16:creationId xmlns:a16="http://schemas.microsoft.com/office/drawing/2014/main" id="{404929A1-967C-F341-AF52-34A1C0CD06CD}"/>
              </a:ext>
            </a:extLst>
          </p:cNvPr>
          <p:cNvSpPr txBox="1">
            <a:spLocks/>
          </p:cNvSpPr>
          <p:nvPr userDrawn="1"/>
        </p:nvSpPr>
        <p:spPr>
          <a:xfrm>
            <a:off x="12972258" y="7732624"/>
            <a:ext cx="996835" cy="338396"/>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5D75E3-62B6-C44A-8295-14DF27978E1A}" type="slidenum">
              <a:rPr lang="en-US" sz="1320" smtClean="0">
                <a:solidFill>
                  <a:schemeClr val="bg1"/>
                </a:solidFill>
              </a:rPr>
              <a:pPr/>
              <a:t>‹#›</a:t>
            </a:fld>
            <a:endParaRPr lang="en-US" sz="1320" dirty="0">
              <a:solidFill>
                <a:schemeClr val="bg1"/>
              </a:solidFill>
            </a:endParaRPr>
          </a:p>
        </p:txBody>
      </p:sp>
      <p:pic>
        <p:nvPicPr>
          <p:cNvPr id="5" name="Picture 4">
            <a:extLst>
              <a:ext uri="{FF2B5EF4-FFF2-40B4-BE49-F238E27FC236}">
                <a16:creationId xmlns:a16="http://schemas.microsoft.com/office/drawing/2014/main" id="{FF5977C4-A71C-3C49-9203-7C4890288364}"/>
              </a:ext>
            </a:extLst>
          </p:cNvPr>
          <p:cNvPicPr>
            <a:picLocks noChangeAspect="1"/>
          </p:cNvPicPr>
          <p:nvPr userDrawn="1"/>
        </p:nvPicPr>
        <p:blipFill>
          <a:blip r:embed="rId2"/>
          <a:stretch>
            <a:fillRect/>
          </a:stretch>
        </p:blipFill>
        <p:spPr>
          <a:xfrm>
            <a:off x="560426" y="7479031"/>
            <a:ext cx="1379602" cy="811530"/>
          </a:xfrm>
          <a:prstGeom prst="rect">
            <a:avLst/>
          </a:prstGeom>
        </p:spPr>
      </p:pic>
      <p:sp>
        <p:nvSpPr>
          <p:cNvPr id="14" name="Rectangle 13">
            <a:extLst>
              <a:ext uri="{FF2B5EF4-FFF2-40B4-BE49-F238E27FC236}">
                <a16:creationId xmlns:a16="http://schemas.microsoft.com/office/drawing/2014/main" id="{760F4762-2C9D-7149-971D-CB5E684C8703}"/>
              </a:ext>
            </a:extLst>
          </p:cNvPr>
          <p:cNvSpPr/>
          <p:nvPr userDrawn="1"/>
        </p:nvSpPr>
        <p:spPr>
          <a:xfrm>
            <a:off x="1" y="1179577"/>
            <a:ext cx="9566910" cy="54863"/>
          </a:xfrm>
          <a:prstGeom prst="rect">
            <a:avLst/>
          </a:prstGeom>
          <a:solidFill>
            <a:srgbClr val="1D5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sp>
        <p:nvSpPr>
          <p:cNvPr id="20" name="Text Placeholder 19">
            <a:extLst>
              <a:ext uri="{FF2B5EF4-FFF2-40B4-BE49-F238E27FC236}">
                <a16:creationId xmlns:a16="http://schemas.microsoft.com/office/drawing/2014/main" id="{DC76DE6F-23E6-F34B-8B43-B9EFD7911E2A}"/>
              </a:ext>
            </a:extLst>
          </p:cNvPr>
          <p:cNvSpPr>
            <a:spLocks noGrp="1"/>
          </p:cNvSpPr>
          <p:nvPr>
            <p:ph type="body" sz="quarter" idx="13"/>
          </p:nvPr>
        </p:nvSpPr>
        <p:spPr>
          <a:xfrm>
            <a:off x="866776" y="5288280"/>
            <a:ext cx="3971924" cy="2042160"/>
          </a:xfrm>
        </p:spPr>
        <p:txBody>
          <a:bodyPr>
            <a:noAutofit/>
          </a:bodyPr>
          <a:lstStyle>
            <a:lvl1pPr>
              <a:defRPr sz="2160">
                <a:solidFill>
                  <a:schemeClr val="bg1"/>
                </a:solidFill>
              </a:defRPr>
            </a:lvl1pPr>
            <a:lvl2pPr>
              <a:defRPr sz="1920">
                <a:solidFill>
                  <a:schemeClr val="bg1"/>
                </a:solidFill>
              </a:defRPr>
            </a:lvl2pPr>
            <a:lvl3pPr>
              <a:defRPr sz="1680">
                <a:solidFill>
                  <a:schemeClr val="bg1"/>
                </a:solidFill>
              </a:defRPr>
            </a:lvl3pPr>
            <a:lvl4pPr>
              <a:defRPr sz="1440">
                <a:solidFill>
                  <a:schemeClr val="bg1"/>
                </a:solidFill>
              </a:defRPr>
            </a:lvl4pPr>
            <a:lvl5pPr>
              <a:defRPr sz="144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9">
            <a:extLst>
              <a:ext uri="{FF2B5EF4-FFF2-40B4-BE49-F238E27FC236}">
                <a16:creationId xmlns:a16="http://schemas.microsoft.com/office/drawing/2014/main" id="{36578B75-700B-8A4E-AA81-22412BA1CFFA}"/>
              </a:ext>
            </a:extLst>
          </p:cNvPr>
          <p:cNvSpPr>
            <a:spLocks noGrp="1"/>
          </p:cNvSpPr>
          <p:nvPr>
            <p:ph type="body" sz="quarter" idx="14"/>
          </p:nvPr>
        </p:nvSpPr>
        <p:spPr>
          <a:xfrm>
            <a:off x="5431972" y="5288280"/>
            <a:ext cx="3971924" cy="2042160"/>
          </a:xfrm>
        </p:spPr>
        <p:txBody>
          <a:bodyPr>
            <a:noAutofit/>
          </a:bodyPr>
          <a:lstStyle>
            <a:lvl1pPr>
              <a:defRPr sz="2160">
                <a:solidFill>
                  <a:schemeClr val="bg1"/>
                </a:solidFill>
              </a:defRPr>
            </a:lvl1pPr>
            <a:lvl2pPr>
              <a:defRPr sz="1920">
                <a:solidFill>
                  <a:schemeClr val="bg1"/>
                </a:solidFill>
              </a:defRPr>
            </a:lvl2pPr>
            <a:lvl3pPr>
              <a:defRPr sz="1680">
                <a:solidFill>
                  <a:schemeClr val="bg1"/>
                </a:solidFill>
              </a:defRPr>
            </a:lvl3pPr>
            <a:lvl4pPr>
              <a:defRPr sz="1440">
                <a:solidFill>
                  <a:schemeClr val="bg1"/>
                </a:solidFill>
              </a:defRPr>
            </a:lvl4pPr>
            <a:lvl5pPr>
              <a:defRPr sz="144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9">
            <a:extLst>
              <a:ext uri="{FF2B5EF4-FFF2-40B4-BE49-F238E27FC236}">
                <a16:creationId xmlns:a16="http://schemas.microsoft.com/office/drawing/2014/main" id="{26D6F04F-AC21-874E-838B-FF13C5EBAF27}"/>
              </a:ext>
            </a:extLst>
          </p:cNvPr>
          <p:cNvSpPr>
            <a:spLocks noGrp="1"/>
          </p:cNvSpPr>
          <p:nvPr>
            <p:ph type="body" sz="quarter" idx="15"/>
          </p:nvPr>
        </p:nvSpPr>
        <p:spPr>
          <a:xfrm>
            <a:off x="10046971" y="5288280"/>
            <a:ext cx="3971924" cy="2042160"/>
          </a:xfrm>
        </p:spPr>
        <p:txBody>
          <a:bodyPr>
            <a:noAutofit/>
          </a:bodyPr>
          <a:lstStyle>
            <a:lvl1pPr>
              <a:defRPr sz="2160">
                <a:solidFill>
                  <a:schemeClr val="bg1"/>
                </a:solidFill>
              </a:defRPr>
            </a:lvl1pPr>
            <a:lvl2pPr>
              <a:defRPr sz="1920">
                <a:solidFill>
                  <a:schemeClr val="bg1"/>
                </a:solidFill>
              </a:defRPr>
            </a:lvl2pPr>
            <a:lvl3pPr>
              <a:defRPr sz="1680">
                <a:solidFill>
                  <a:schemeClr val="bg1"/>
                </a:solidFill>
              </a:defRPr>
            </a:lvl3pPr>
            <a:lvl4pPr>
              <a:defRPr sz="1440">
                <a:solidFill>
                  <a:schemeClr val="bg1"/>
                </a:solidFill>
              </a:defRPr>
            </a:lvl4pPr>
            <a:lvl5pPr>
              <a:defRPr sz="144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hart Placeholder 2">
            <a:extLst>
              <a:ext uri="{FF2B5EF4-FFF2-40B4-BE49-F238E27FC236}">
                <a16:creationId xmlns:a16="http://schemas.microsoft.com/office/drawing/2014/main" id="{22C4A4C4-8DED-434D-B4F3-0F1DD3DC07BA}"/>
              </a:ext>
            </a:extLst>
          </p:cNvPr>
          <p:cNvSpPr>
            <a:spLocks noGrp="1"/>
          </p:cNvSpPr>
          <p:nvPr>
            <p:ph type="chart" sz="quarter" idx="16"/>
          </p:nvPr>
        </p:nvSpPr>
        <p:spPr>
          <a:xfrm>
            <a:off x="866776" y="1590676"/>
            <a:ext cx="3971924" cy="2985134"/>
          </a:xfrm>
        </p:spPr>
        <p:txBody>
          <a:bodyPr/>
          <a:lstStyle/>
          <a:p>
            <a:r>
              <a:rPr lang="en-US"/>
              <a:t>Click icon to add chart</a:t>
            </a:r>
          </a:p>
        </p:txBody>
      </p:sp>
      <p:sp>
        <p:nvSpPr>
          <p:cNvPr id="15" name="Chart Placeholder 2">
            <a:extLst>
              <a:ext uri="{FF2B5EF4-FFF2-40B4-BE49-F238E27FC236}">
                <a16:creationId xmlns:a16="http://schemas.microsoft.com/office/drawing/2014/main" id="{EBF1B544-8034-F24E-8DFE-C61A3E70E1D7}"/>
              </a:ext>
            </a:extLst>
          </p:cNvPr>
          <p:cNvSpPr>
            <a:spLocks noGrp="1"/>
          </p:cNvSpPr>
          <p:nvPr>
            <p:ph type="chart" sz="quarter" idx="17"/>
          </p:nvPr>
        </p:nvSpPr>
        <p:spPr>
          <a:xfrm>
            <a:off x="5431972" y="1583548"/>
            <a:ext cx="3971924" cy="2985134"/>
          </a:xfrm>
        </p:spPr>
        <p:txBody>
          <a:bodyPr/>
          <a:lstStyle/>
          <a:p>
            <a:r>
              <a:rPr lang="en-US"/>
              <a:t>Click icon to add chart</a:t>
            </a:r>
          </a:p>
        </p:txBody>
      </p:sp>
      <p:sp>
        <p:nvSpPr>
          <p:cNvPr id="19" name="Chart Placeholder 2">
            <a:extLst>
              <a:ext uri="{FF2B5EF4-FFF2-40B4-BE49-F238E27FC236}">
                <a16:creationId xmlns:a16="http://schemas.microsoft.com/office/drawing/2014/main" id="{B92C8E7F-E155-B341-AA8E-86D5730AC3FD}"/>
              </a:ext>
            </a:extLst>
          </p:cNvPr>
          <p:cNvSpPr>
            <a:spLocks noGrp="1"/>
          </p:cNvSpPr>
          <p:nvPr>
            <p:ph type="chart" sz="quarter" idx="18"/>
          </p:nvPr>
        </p:nvSpPr>
        <p:spPr>
          <a:xfrm>
            <a:off x="10012681" y="1583548"/>
            <a:ext cx="3971924" cy="2985134"/>
          </a:xfrm>
        </p:spPr>
        <p:txBody>
          <a:bodyPr/>
          <a:lstStyle/>
          <a:p>
            <a:r>
              <a:rPr lang="en-US"/>
              <a:t>Click icon to add chart</a:t>
            </a:r>
          </a:p>
        </p:txBody>
      </p:sp>
      <p:sp>
        <p:nvSpPr>
          <p:cNvPr id="2" name="Title 1">
            <a:extLst>
              <a:ext uri="{FF2B5EF4-FFF2-40B4-BE49-F238E27FC236}">
                <a16:creationId xmlns:a16="http://schemas.microsoft.com/office/drawing/2014/main" id="{E270F89F-9680-03CA-9587-1788DA4EAD5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31392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B5186C2-85C5-B841-B803-BF24B25A9B61}"/>
              </a:ext>
            </a:extLst>
          </p:cNvPr>
          <p:cNvSpPr>
            <a:spLocks noGrp="1"/>
          </p:cNvSpPr>
          <p:nvPr>
            <p:ph type="body" idx="1"/>
          </p:nvPr>
        </p:nvSpPr>
        <p:spPr>
          <a:xfrm>
            <a:off x="674371" y="1680210"/>
            <a:ext cx="12950190" cy="573214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a:extLst>
              <a:ext uri="{FF2B5EF4-FFF2-40B4-BE49-F238E27FC236}">
                <a16:creationId xmlns:a16="http://schemas.microsoft.com/office/drawing/2014/main" id="{8333F40E-04CE-0B47-9A0C-9920E7706FCA}"/>
              </a:ext>
            </a:extLst>
          </p:cNvPr>
          <p:cNvSpPr/>
          <p:nvPr userDrawn="1"/>
        </p:nvSpPr>
        <p:spPr>
          <a:xfrm>
            <a:off x="1" y="1179577"/>
            <a:ext cx="9566910" cy="54863"/>
          </a:xfrm>
          <a:prstGeom prst="rect">
            <a:avLst/>
          </a:prstGeom>
          <a:solidFill>
            <a:srgbClr val="1D5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sp>
        <p:nvSpPr>
          <p:cNvPr id="8" name="Rectangle 7">
            <a:extLst>
              <a:ext uri="{FF2B5EF4-FFF2-40B4-BE49-F238E27FC236}">
                <a16:creationId xmlns:a16="http://schemas.microsoft.com/office/drawing/2014/main" id="{36CF5A6A-7AFB-4B4F-82ED-5FA99B374B31}"/>
              </a:ext>
            </a:extLst>
          </p:cNvPr>
          <p:cNvSpPr/>
          <p:nvPr userDrawn="1"/>
        </p:nvSpPr>
        <p:spPr>
          <a:xfrm>
            <a:off x="5063491" y="8043589"/>
            <a:ext cx="9566910" cy="54863"/>
          </a:xfrm>
          <a:prstGeom prst="rect">
            <a:avLst/>
          </a:prstGeom>
          <a:solidFill>
            <a:srgbClr val="0085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sp>
        <p:nvSpPr>
          <p:cNvPr id="10" name="Slide Number Placeholder 5">
            <a:extLst>
              <a:ext uri="{FF2B5EF4-FFF2-40B4-BE49-F238E27FC236}">
                <a16:creationId xmlns:a16="http://schemas.microsoft.com/office/drawing/2014/main" id="{04359D93-CF87-5941-AE8E-7B014B1300E5}"/>
              </a:ext>
            </a:extLst>
          </p:cNvPr>
          <p:cNvSpPr>
            <a:spLocks noGrp="1"/>
          </p:cNvSpPr>
          <p:nvPr>
            <p:ph type="sldNum" sz="quarter" idx="4"/>
          </p:nvPr>
        </p:nvSpPr>
        <p:spPr>
          <a:xfrm>
            <a:off x="12972258" y="7732624"/>
            <a:ext cx="996835" cy="338396"/>
          </a:xfrm>
          <a:prstGeom prst="rect">
            <a:avLst/>
          </a:prstGeom>
        </p:spPr>
        <p:txBody>
          <a:bodyPr/>
          <a:lstStyle>
            <a:lvl1pPr algn="r">
              <a:defRPr sz="1320">
                <a:solidFill>
                  <a:srgbClr val="008557"/>
                </a:solidFill>
              </a:defRPr>
            </a:lvl1pPr>
          </a:lstStyle>
          <a:p>
            <a:fld id="{065D75E3-62B6-C44A-8295-14DF27978E1A}" type="slidenum">
              <a:rPr lang="en-US" smtClean="0"/>
              <a:pPr/>
              <a:t>‹#›</a:t>
            </a:fld>
            <a:endParaRPr lang="en-US" dirty="0"/>
          </a:p>
        </p:txBody>
      </p:sp>
      <p:pic>
        <p:nvPicPr>
          <p:cNvPr id="11" name="Picture 10">
            <a:extLst>
              <a:ext uri="{FF2B5EF4-FFF2-40B4-BE49-F238E27FC236}">
                <a16:creationId xmlns:a16="http://schemas.microsoft.com/office/drawing/2014/main" id="{43CAD076-776A-C24F-8B9F-48FD54AAA186}"/>
              </a:ext>
            </a:extLst>
          </p:cNvPr>
          <p:cNvPicPr>
            <a:picLocks noChangeAspect="1"/>
          </p:cNvPicPr>
          <p:nvPr userDrawn="1"/>
        </p:nvPicPr>
        <p:blipFill rotWithShape="1">
          <a:blip r:embed="rId17"/>
          <a:srcRect l="7620" b="23758"/>
          <a:stretch/>
        </p:blipFill>
        <p:spPr>
          <a:xfrm>
            <a:off x="674371" y="7488580"/>
            <a:ext cx="1256242" cy="609871"/>
          </a:xfrm>
          <a:prstGeom prst="rect">
            <a:avLst/>
          </a:prstGeom>
        </p:spPr>
      </p:pic>
      <p:sp>
        <p:nvSpPr>
          <p:cNvPr id="2" name="Title Placeholder 1">
            <a:extLst>
              <a:ext uri="{FF2B5EF4-FFF2-40B4-BE49-F238E27FC236}">
                <a16:creationId xmlns:a16="http://schemas.microsoft.com/office/drawing/2014/main" id="{9CFDEBB2-5AB0-8D77-C9D0-9B6579363C60}"/>
              </a:ext>
            </a:extLst>
          </p:cNvPr>
          <p:cNvSpPr>
            <a:spLocks noGrp="1"/>
          </p:cNvSpPr>
          <p:nvPr>
            <p:ph type="title"/>
          </p:nvPr>
        </p:nvSpPr>
        <p:spPr>
          <a:xfrm>
            <a:off x="626663" y="328985"/>
            <a:ext cx="12618720" cy="976519"/>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265982445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Lst>
  <p:hf hdr="0" ftr="0" dt="0"/>
  <p:txStyles>
    <p:titleStyle>
      <a:lvl1pPr algn="l" defTabSz="1097280" rtl="0" eaLnBrk="1" latinLnBrk="0" hangingPunct="1">
        <a:lnSpc>
          <a:spcPct val="90000"/>
        </a:lnSpc>
        <a:spcBef>
          <a:spcPct val="0"/>
        </a:spcBef>
        <a:buNone/>
        <a:defRPr sz="4320" kern="1200">
          <a:solidFill>
            <a:schemeClr val="tx1">
              <a:lumMod val="85000"/>
              <a:lumOff val="15000"/>
            </a:schemeClr>
          </a:solidFill>
          <a:latin typeface="Arial" panose="020B0604020202020204" pitchFamily="34" charset="0"/>
          <a:ea typeface="+mj-ea"/>
          <a:cs typeface="Arial" panose="020B0604020202020204" pitchFamily="34" charset="0"/>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Arial" panose="020B0604020202020204" pitchFamily="34" charset="0"/>
          <a:ea typeface="+mn-ea"/>
          <a:cs typeface="Arial" panose="020B0604020202020204" pitchFamily="34" charset="0"/>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Arial" panose="020B0604020202020204" pitchFamily="34" charset="0"/>
          <a:ea typeface="+mn-ea"/>
          <a:cs typeface="Arial" panose="020B0604020202020204" pitchFamily="34" charset="0"/>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Arial" panose="020B0604020202020204" pitchFamily="34" charset="0"/>
          <a:ea typeface="+mn-ea"/>
          <a:cs typeface="Arial" panose="020B0604020202020204" pitchFamily="34" charset="0"/>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4.jpe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4.jpe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1.jfif"/><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2635AA-A2F9-5DF3-59E7-285F2DF53693}"/>
              </a:ext>
            </a:extLst>
          </p:cNvPr>
          <p:cNvSpPr/>
          <p:nvPr/>
        </p:nvSpPr>
        <p:spPr>
          <a:xfrm>
            <a:off x="13937838" y="3262622"/>
            <a:ext cx="232658" cy="1938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748D83-3B8F-B073-C127-09A4844530D0}"/>
              </a:ext>
            </a:extLst>
          </p:cNvPr>
          <p:cNvSpPr>
            <a:spLocks noGrp="1"/>
          </p:cNvSpPr>
          <p:nvPr>
            <p:ph type="ctrTitle"/>
          </p:nvPr>
        </p:nvSpPr>
        <p:spPr>
          <a:xfrm>
            <a:off x="748217" y="5251528"/>
            <a:ext cx="12325525" cy="779593"/>
          </a:xfrm>
        </p:spPr>
        <p:txBody>
          <a:bodyPr>
            <a:noAutofit/>
          </a:bodyPr>
          <a:lstStyle/>
          <a:p>
            <a:pPr fontAlgn="base">
              <a:lnSpc>
                <a:spcPct val="107000"/>
              </a:lnSpc>
              <a:spcAft>
                <a:spcPts val="960"/>
              </a:spcAft>
            </a:pPr>
            <a:r>
              <a:rPr lang="en-US" sz="4400" spc="-70" dirty="0" err="1">
                <a:solidFill>
                  <a:srgbClr val="FFFFFF"/>
                </a:solidFill>
                <a:latin typeface="Arial" panose="020B0604020202020204" pitchFamily="34" charset="0"/>
                <a:ea typeface="Aptos" panose="020B0004020202020204" pitchFamily="34" charset="0"/>
              </a:rPr>
              <a:t>enFlow</a:t>
            </a:r>
            <a:r>
              <a:rPr lang="en-US" sz="4400" spc="-70" baseline="30000" dirty="0">
                <a:solidFill>
                  <a:srgbClr val="FFFFFF"/>
                </a:solidFill>
                <a:latin typeface="Arial" panose="020B0604020202020204" pitchFamily="34" charset="0"/>
                <a:ea typeface="Aptos" panose="020B0004020202020204" pitchFamily="34" charset="0"/>
              </a:rPr>
              <a:t>®</a:t>
            </a:r>
            <a:r>
              <a:rPr lang="en-US" sz="4400" spc="-70" dirty="0">
                <a:solidFill>
                  <a:srgbClr val="FFFFFF"/>
                </a:solidFill>
                <a:latin typeface="Arial" panose="020B0604020202020204" pitchFamily="34" charset="0"/>
                <a:ea typeface="Aptos" panose="020B0004020202020204" pitchFamily="34" charset="0"/>
              </a:rPr>
              <a:t> Blood &amp; Fluid Warming Device</a:t>
            </a:r>
            <a:endParaRPr lang="en-US" sz="4400" spc="-70" dirty="0"/>
          </a:p>
        </p:txBody>
      </p:sp>
      <p:sp>
        <p:nvSpPr>
          <p:cNvPr id="4" name="TextBox 3">
            <a:extLst>
              <a:ext uri="{FF2B5EF4-FFF2-40B4-BE49-F238E27FC236}">
                <a16:creationId xmlns:a16="http://schemas.microsoft.com/office/drawing/2014/main" id="{E3585B78-F8E8-4F30-DE08-E1A6E35A1A11}"/>
              </a:ext>
            </a:extLst>
          </p:cNvPr>
          <p:cNvSpPr txBox="1"/>
          <p:nvPr/>
        </p:nvSpPr>
        <p:spPr>
          <a:xfrm>
            <a:off x="0" y="7996438"/>
            <a:ext cx="7315200" cy="215444"/>
          </a:xfrm>
          <a:prstGeom prst="rect">
            <a:avLst/>
          </a:prstGeom>
          <a:noFill/>
        </p:spPr>
        <p:txBody>
          <a:bodyPr wrap="square">
            <a:spAutoFit/>
          </a:bodyPr>
          <a:lstStyle/>
          <a:p>
            <a:r>
              <a:rPr lang="en-US" sz="800" b="0" i="0" u="none" strike="noStrike" dirty="0">
                <a:solidFill>
                  <a:srgbClr val="7F7F7F"/>
                </a:solidFill>
                <a:effectLst/>
                <a:latin typeface="Arial" panose="020B0604020202020204" pitchFamily="34" charset="0"/>
              </a:rPr>
              <a:t>PPT-20015-C1 Rev. 1</a:t>
            </a:r>
            <a:r>
              <a:rPr lang="en-US" sz="800" b="0" i="0" dirty="0">
                <a:solidFill>
                  <a:srgbClr val="000000"/>
                </a:solidFill>
                <a:effectLst/>
                <a:latin typeface="Arial" panose="020B0604020202020204" pitchFamily="34" charset="0"/>
              </a:rPr>
              <a:t>​</a:t>
            </a:r>
            <a:endParaRPr lang="en-US" dirty="0"/>
          </a:p>
        </p:txBody>
      </p:sp>
      <p:sp>
        <p:nvSpPr>
          <p:cNvPr id="5" name="Title 1">
            <a:extLst>
              <a:ext uri="{FF2B5EF4-FFF2-40B4-BE49-F238E27FC236}">
                <a16:creationId xmlns:a16="http://schemas.microsoft.com/office/drawing/2014/main" id="{6A07F638-6ECD-4824-EEE7-FB50948DDCAF}"/>
              </a:ext>
            </a:extLst>
          </p:cNvPr>
          <p:cNvSpPr txBox="1">
            <a:spLocks/>
          </p:cNvSpPr>
          <p:nvPr/>
        </p:nvSpPr>
        <p:spPr>
          <a:xfrm>
            <a:off x="748217" y="6120209"/>
            <a:ext cx="12325525" cy="481760"/>
          </a:xfrm>
          <a:prstGeom prst="rect">
            <a:avLst/>
          </a:prstGeom>
        </p:spPr>
        <p:txBody>
          <a:bodyPr vert="horz" lIns="91440" tIns="45720" rIns="91440" bIns="45720" rtlCol="0" anchor="t">
            <a:noAutofit/>
          </a:bodyPr>
          <a:lstStyle>
            <a:lvl1pPr algn="l" defTabSz="1097280" rtl="0" eaLnBrk="1" latinLnBrk="0" hangingPunct="1">
              <a:lnSpc>
                <a:spcPct val="90000"/>
              </a:lnSpc>
              <a:spcBef>
                <a:spcPct val="0"/>
              </a:spcBef>
              <a:buNone/>
              <a:defRPr sz="5760" kern="1200">
                <a:solidFill>
                  <a:schemeClr val="bg1"/>
                </a:solidFill>
                <a:latin typeface="+mn-lt"/>
                <a:ea typeface="+mj-ea"/>
                <a:cs typeface="Arial" panose="020B0604020202020204" pitchFamily="34" charset="0"/>
              </a:defRPr>
            </a:lvl1pPr>
          </a:lstStyle>
          <a:p>
            <a:pPr fontAlgn="base">
              <a:lnSpc>
                <a:spcPct val="107000"/>
              </a:lnSpc>
              <a:spcAft>
                <a:spcPts val="960"/>
              </a:spcAft>
              <a:buClrTx/>
              <a:buFontTx/>
            </a:pPr>
            <a:r>
              <a:rPr lang="en-US" sz="2400" spc="-70" dirty="0">
                <a:solidFill>
                  <a:srgbClr val="FFFFFF"/>
                </a:solidFill>
                <a:latin typeface="Arial" panose="020B0604020202020204" pitchFamily="34" charset="0"/>
                <a:ea typeface="Aptos" panose="020B0004020202020204" pitchFamily="34" charset="0"/>
              </a:rPr>
              <a:t>Author / Subtitle</a:t>
            </a:r>
            <a:endParaRPr lang="en-US" sz="2400" spc="-70" dirty="0"/>
          </a:p>
        </p:txBody>
      </p:sp>
      <p:sp>
        <p:nvSpPr>
          <p:cNvPr id="7" name="Title 1">
            <a:extLst>
              <a:ext uri="{FF2B5EF4-FFF2-40B4-BE49-F238E27FC236}">
                <a16:creationId xmlns:a16="http://schemas.microsoft.com/office/drawing/2014/main" id="{5FC5B3A9-CE66-2FD1-8E7C-C6A0CB2A3353}"/>
              </a:ext>
            </a:extLst>
          </p:cNvPr>
          <p:cNvSpPr txBox="1">
            <a:spLocks/>
          </p:cNvSpPr>
          <p:nvPr/>
        </p:nvSpPr>
        <p:spPr>
          <a:xfrm>
            <a:off x="13897289" y="3246285"/>
            <a:ext cx="358207" cy="344600"/>
          </a:xfrm>
          <a:prstGeom prst="rect">
            <a:avLst/>
          </a:prstGeom>
        </p:spPr>
        <p:txBody>
          <a:bodyPr vert="horz" lIns="91440" tIns="45720" rIns="91440" bIns="45720" rtlCol="0" anchor="t">
            <a:noAutofit/>
          </a:bodyPr>
          <a:lstStyle>
            <a:lvl1pPr algn="l" defTabSz="1097280" rtl="0" eaLnBrk="1" latinLnBrk="0" hangingPunct="1">
              <a:lnSpc>
                <a:spcPct val="90000"/>
              </a:lnSpc>
              <a:spcBef>
                <a:spcPct val="0"/>
              </a:spcBef>
              <a:buNone/>
              <a:defRPr sz="5760" kern="1200">
                <a:solidFill>
                  <a:schemeClr val="bg1"/>
                </a:solidFill>
                <a:latin typeface="+mn-lt"/>
                <a:ea typeface="+mj-ea"/>
                <a:cs typeface="Arial" panose="020B0604020202020204" pitchFamily="34" charset="0"/>
              </a:defRPr>
            </a:lvl1pPr>
          </a:lstStyle>
          <a:p>
            <a:pPr fontAlgn="base">
              <a:lnSpc>
                <a:spcPct val="107000"/>
              </a:lnSpc>
              <a:spcAft>
                <a:spcPts val="960"/>
              </a:spcAft>
              <a:buClrTx/>
              <a:buFontTx/>
            </a:pPr>
            <a:r>
              <a:rPr lang="en-US" sz="1400" spc="-70" dirty="0">
                <a:solidFill>
                  <a:srgbClr val="008957"/>
                </a:solidFill>
                <a:latin typeface="Arial" panose="020B0604020202020204" pitchFamily="34" charset="0"/>
                <a:ea typeface="Aptos" panose="020B0004020202020204" pitchFamily="34" charset="0"/>
              </a:rPr>
              <a:t>®</a:t>
            </a:r>
            <a:endParaRPr lang="en-US" sz="1400" spc="-70" dirty="0">
              <a:solidFill>
                <a:srgbClr val="008957"/>
              </a:solidFill>
            </a:endParaRPr>
          </a:p>
        </p:txBody>
      </p:sp>
    </p:spTree>
    <p:extLst>
      <p:ext uri="{BB962C8B-B14F-4D97-AF65-F5344CB8AC3E}">
        <p14:creationId xmlns:p14="http://schemas.microsoft.com/office/powerpoint/2010/main" val="42849184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51712-5766-7645-8C94-21496330F22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D7DBD9-ABB8-E649-01A9-56F74C60E08E}"/>
              </a:ext>
            </a:extLst>
          </p:cNvPr>
          <p:cNvSpPr>
            <a:spLocks noGrp="1"/>
          </p:cNvSpPr>
          <p:nvPr>
            <p:ph type="sldNum" sz="quarter" idx="4"/>
          </p:nvPr>
        </p:nvSpPr>
        <p:spPr/>
        <p:txBody>
          <a:bodyPr/>
          <a:lstStyle/>
          <a:p>
            <a:fld id="{065D75E3-62B6-C44A-8295-14DF27978E1A}" type="slidenum">
              <a:rPr lang="en-US" smtClean="0"/>
              <a:pPr/>
              <a:t>10</a:t>
            </a:fld>
            <a:endParaRPr lang="en-US" dirty="0"/>
          </a:p>
        </p:txBody>
      </p:sp>
      <p:sp>
        <p:nvSpPr>
          <p:cNvPr id="9" name="Title 1">
            <a:extLst>
              <a:ext uri="{FF2B5EF4-FFF2-40B4-BE49-F238E27FC236}">
                <a16:creationId xmlns:a16="http://schemas.microsoft.com/office/drawing/2014/main" id="{A32BD860-12A3-3AA6-46E9-E4521DA2B78B}"/>
              </a:ext>
            </a:extLst>
          </p:cNvPr>
          <p:cNvSpPr txBox="1">
            <a:spLocks/>
          </p:cNvSpPr>
          <p:nvPr/>
        </p:nvSpPr>
        <p:spPr>
          <a:xfrm>
            <a:off x="666018" y="348828"/>
            <a:ext cx="12325525" cy="779593"/>
          </a:xfrm>
          <a:prstGeom prst="rect">
            <a:avLst/>
          </a:prstGeom>
        </p:spPr>
        <p:txBody>
          <a:bodyPr>
            <a:noAutofit/>
          </a:bodyPr>
          <a:lstStyle>
            <a:lvl1pPr algn="l" defTabSz="1097280" rtl="0" eaLnBrk="1" latinLnBrk="0" hangingPunct="1">
              <a:lnSpc>
                <a:spcPct val="90000"/>
              </a:lnSpc>
              <a:spcBef>
                <a:spcPct val="0"/>
              </a:spcBef>
              <a:buNone/>
              <a:defRPr sz="4320" kern="1200">
                <a:solidFill>
                  <a:schemeClr val="tx1">
                    <a:lumMod val="85000"/>
                    <a:lumOff val="15000"/>
                  </a:schemeClr>
                </a:solidFill>
                <a:latin typeface="Arial" panose="020B0604020202020204" pitchFamily="34" charset="0"/>
                <a:ea typeface="+mj-ea"/>
                <a:cs typeface="Arial" panose="020B0604020202020204" pitchFamily="34" charset="0"/>
              </a:defRPr>
            </a:lvl1pPr>
          </a:lstStyle>
          <a:p>
            <a:pPr fontAlgn="base">
              <a:lnSpc>
                <a:spcPct val="107000"/>
              </a:lnSpc>
              <a:spcAft>
                <a:spcPts val="960"/>
              </a:spcAft>
              <a:buClrTx/>
              <a:buFontTx/>
            </a:pPr>
            <a:r>
              <a:rPr lang="en-US" sz="4400" spc="-70" dirty="0" err="1">
                <a:solidFill>
                  <a:srgbClr val="1B51A2"/>
                </a:solidFill>
              </a:rPr>
              <a:t>enFlow</a:t>
            </a:r>
            <a:r>
              <a:rPr lang="en-US" sz="4400" spc="-70" dirty="0">
                <a:solidFill>
                  <a:srgbClr val="1B51A2"/>
                </a:solidFill>
              </a:rPr>
              <a:t> Cartridge</a:t>
            </a:r>
          </a:p>
        </p:txBody>
      </p:sp>
      <p:cxnSp>
        <p:nvCxnSpPr>
          <p:cNvPr id="16" name="Straight Connector 15">
            <a:extLst>
              <a:ext uri="{FF2B5EF4-FFF2-40B4-BE49-F238E27FC236}">
                <a16:creationId xmlns:a16="http://schemas.microsoft.com/office/drawing/2014/main" id="{5E92393C-AA7E-99DB-77BB-D2F5051B1363}"/>
              </a:ext>
            </a:extLst>
          </p:cNvPr>
          <p:cNvCxnSpPr/>
          <p:nvPr/>
        </p:nvCxnSpPr>
        <p:spPr>
          <a:xfrm>
            <a:off x="0" y="1176128"/>
            <a:ext cx="9550400" cy="0"/>
          </a:xfrm>
          <a:prstGeom prst="line">
            <a:avLst/>
          </a:prstGeom>
          <a:ln w="57150">
            <a:solidFill>
              <a:srgbClr val="1B51A2"/>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A8B59CB9-2646-F51D-44E7-D6A314DDBB86}"/>
              </a:ext>
            </a:extLst>
          </p:cNvPr>
          <p:cNvSpPr/>
          <p:nvPr/>
        </p:nvSpPr>
        <p:spPr>
          <a:xfrm>
            <a:off x="666018" y="1606421"/>
            <a:ext cx="5522346" cy="4708981"/>
          </a:xfrm>
          <a:prstGeom prst="rect">
            <a:avLst/>
          </a:prstGeom>
        </p:spPr>
        <p:txBody>
          <a:bodyPr wrap="square">
            <a:spAutoFit/>
          </a:bodyPr>
          <a:lstStyle/>
          <a:p>
            <a:r>
              <a:rPr lang="en-US" sz="2000" dirty="0">
                <a:solidFill>
                  <a:srgbClr val="58595B"/>
                </a:solidFill>
                <a:latin typeface="+mn-lt"/>
              </a:rPr>
              <a:t>The Cartridge has a </a:t>
            </a:r>
            <a:r>
              <a:rPr lang="en-US" sz="2000" dirty="0" err="1">
                <a:solidFill>
                  <a:srgbClr val="58595B"/>
                </a:solidFill>
                <a:latin typeface="+mn-lt"/>
              </a:rPr>
              <a:t>luer</a:t>
            </a:r>
            <a:r>
              <a:rPr lang="en-US" sz="2000" dirty="0">
                <a:solidFill>
                  <a:srgbClr val="58595B"/>
                </a:solidFill>
                <a:latin typeface="+mn-lt"/>
              </a:rPr>
              <a:t> connection on each end—one male and one female.</a:t>
            </a:r>
          </a:p>
          <a:p>
            <a:endParaRPr lang="en-US" sz="2000" dirty="0">
              <a:solidFill>
                <a:srgbClr val="58595B"/>
              </a:solidFill>
              <a:latin typeface="+mn-lt"/>
            </a:endParaRPr>
          </a:p>
          <a:p>
            <a:r>
              <a:rPr lang="en-US" sz="2000" dirty="0">
                <a:solidFill>
                  <a:srgbClr val="58595B"/>
                </a:solidFill>
                <a:latin typeface="+mn-lt"/>
              </a:rPr>
              <a:t>It can connect to most standard IV sets.</a:t>
            </a:r>
          </a:p>
          <a:p>
            <a:endParaRPr lang="en-US" sz="2000" dirty="0">
              <a:solidFill>
                <a:srgbClr val="58595B"/>
              </a:solidFill>
              <a:latin typeface="+mn-lt"/>
            </a:endParaRPr>
          </a:p>
          <a:p>
            <a:r>
              <a:rPr lang="en-US" sz="2000" dirty="0">
                <a:solidFill>
                  <a:srgbClr val="58595B"/>
                </a:solidFill>
                <a:latin typeface="+mn-lt"/>
              </a:rPr>
              <a:t>Each disposable, parylene coated cartridge is radiation sterilized, non-pyrogenic, DEHP free, and does not contain natural rubber latex.</a:t>
            </a:r>
          </a:p>
          <a:p>
            <a:endParaRPr lang="en-US" sz="2000" dirty="0">
              <a:solidFill>
                <a:srgbClr val="58595B"/>
              </a:solidFill>
              <a:latin typeface="+mn-lt"/>
            </a:endParaRPr>
          </a:p>
          <a:p>
            <a:r>
              <a:rPr lang="en-US" sz="2000" dirty="0">
                <a:solidFill>
                  <a:srgbClr val="58595B"/>
                </a:solidFill>
                <a:latin typeface="+mn-lt"/>
              </a:rPr>
              <a:t>A cartridge may be used on a single patient for up to 24 hours.</a:t>
            </a:r>
          </a:p>
          <a:p>
            <a:endParaRPr lang="en-US" sz="2000" dirty="0">
              <a:solidFill>
                <a:srgbClr val="58595B"/>
              </a:solidFill>
              <a:latin typeface="+mn-lt"/>
            </a:endParaRPr>
          </a:p>
          <a:p>
            <a:r>
              <a:rPr lang="en-US" sz="2000" dirty="0">
                <a:solidFill>
                  <a:srgbClr val="58595B"/>
                </a:solidFill>
                <a:latin typeface="+mn-lt"/>
              </a:rPr>
              <a:t>If you are warming whole blood products, you should change the cartridge according to your hospital blood protocol for IV sets.</a:t>
            </a:r>
          </a:p>
        </p:txBody>
      </p:sp>
      <p:pic>
        <p:nvPicPr>
          <p:cNvPr id="4" name="Picture 3">
            <a:extLst>
              <a:ext uri="{FF2B5EF4-FFF2-40B4-BE49-F238E27FC236}">
                <a16:creationId xmlns:a16="http://schemas.microsoft.com/office/drawing/2014/main" id="{BF466237-8C1F-5CDE-E0B8-721A7A5C361D}"/>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tretch/>
        </p:blipFill>
        <p:spPr bwMode="auto">
          <a:xfrm>
            <a:off x="7435273" y="1643267"/>
            <a:ext cx="5000561" cy="183770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F544F1AB-077D-2A7E-2EEC-56C3A3441C07}"/>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tretch/>
        </p:blipFill>
        <p:spPr bwMode="auto">
          <a:xfrm>
            <a:off x="7435273" y="3691900"/>
            <a:ext cx="5000561" cy="183770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a:extLst>
              <a:ext uri="{FF2B5EF4-FFF2-40B4-BE49-F238E27FC236}">
                <a16:creationId xmlns:a16="http://schemas.microsoft.com/office/drawing/2014/main" id="{E2B77E72-AB93-8EA4-C64C-7B8B3015E7D1}"/>
              </a:ext>
            </a:extLst>
          </p:cNvPr>
          <p:cNvPicPr>
            <a:picLocks noChangeAspect="1"/>
          </p:cNvPicPr>
          <p:nvPr/>
        </p:nvPicPr>
        <p:blipFill rotWithShape="1">
          <a:blip r:embed="rId5" cstate="print">
            <a:extLst>
              <a:ext uri="{28A0092B-C50C-407E-A947-70E740481C1C}">
                <a14:useLocalDpi xmlns:a14="http://schemas.microsoft.com/office/drawing/2010/main"/>
              </a:ext>
            </a:extLst>
          </a:blip>
          <a:stretch/>
        </p:blipFill>
        <p:spPr>
          <a:xfrm>
            <a:off x="7435273" y="5703590"/>
            <a:ext cx="5000561" cy="1475166"/>
          </a:xfrm>
          <a:prstGeom prst="rect">
            <a:avLst/>
          </a:prstGeom>
        </p:spPr>
      </p:pic>
    </p:spTree>
    <p:extLst>
      <p:ext uri="{BB962C8B-B14F-4D97-AF65-F5344CB8AC3E}">
        <p14:creationId xmlns:p14="http://schemas.microsoft.com/office/powerpoint/2010/main" val="4247363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AD555-9465-3718-D9CA-F96C0DFA133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086B47-A078-37E7-C18C-8C49F316AC85}"/>
              </a:ext>
            </a:extLst>
          </p:cNvPr>
          <p:cNvSpPr>
            <a:spLocks noGrp="1"/>
          </p:cNvSpPr>
          <p:nvPr>
            <p:ph type="sldNum" sz="quarter" idx="4"/>
          </p:nvPr>
        </p:nvSpPr>
        <p:spPr/>
        <p:txBody>
          <a:bodyPr/>
          <a:lstStyle/>
          <a:p>
            <a:fld id="{065D75E3-62B6-C44A-8295-14DF27978E1A}" type="slidenum">
              <a:rPr lang="en-US" smtClean="0"/>
              <a:pPr/>
              <a:t>11</a:t>
            </a:fld>
            <a:endParaRPr lang="en-US" dirty="0"/>
          </a:p>
        </p:txBody>
      </p:sp>
      <p:sp>
        <p:nvSpPr>
          <p:cNvPr id="9" name="Title 1">
            <a:extLst>
              <a:ext uri="{FF2B5EF4-FFF2-40B4-BE49-F238E27FC236}">
                <a16:creationId xmlns:a16="http://schemas.microsoft.com/office/drawing/2014/main" id="{C737C5D4-BCD9-DD01-6F4D-FEA6003E974E}"/>
              </a:ext>
            </a:extLst>
          </p:cNvPr>
          <p:cNvSpPr txBox="1">
            <a:spLocks/>
          </p:cNvSpPr>
          <p:nvPr/>
        </p:nvSpPr>
        <p:spPr>
          <a:xfrm>
            <a:off x="666018" y="348828"/>
            <a:ext cx="12325525" cy="779593"/>
          </a:xfrm>
          <a:prstGeom prst="rect">
            <a:avLst/>
          </a:prstGeom>
        </p:spPr>
        <p:txBody>
          <a:bodyPr>
            <a:noAutofit/>
          </a:bodyPr>
          <a:lstStyle>
            <a:lvl1pPr algn="l" defTabSz="1097280" rtl="0" eaLnBrk="1" latinLnBrk="0" hangingPunct="1">
              <a:lnSpc>
                <a:spcPct val="90000"/>
              </a:lnSpc>
              <a:spcBef>
                <a:spcPct val="0"/>
              </a:spcBef>
              <a:buNone/>
              <a:defRPr sz="4320" kern="1200">
                <a:solidFill>
                  <a:schemeClr val="tx1">
                    <a:lumMod val="85000"/>
                    <a:lumOff val="15000"/>
                  </a:schemeClr>
                </a:solidFill>
                <a:latin typeface="Arial" panose="020B0604020202020204" pitchFamily="34" charset="0"/>
                <a:ea typeface="+mj-ea"/>
                <a:cs typeface="Arial" panose="020B0604020202020204" pitchFamily="34" charset="0"/>
              </a:defRPr>
            </a:lvl1pPr>
          </a:lstStyle>
          <a:p>
            <a:pPr fontAlgn="base">
              <a:lnSpc>
                <a:spcPct val="107000"/>
              </a:lnSpc>
              <a:spcAft>
                <a:spcPts val="960"/>
              </a:spcAft>
              <a:buClrTx/>
              <a:buFontTx/>
            </a:pPr>
            <a:r>
              <a:rPr lang="en-US" sz="4400" spc="-70" dirty="0" err="1">
                <a:solidFill>
                  <a:srgbClr val="1B51A2"/>
                </a:solidFill>
              </a:rPr>
              <a:t>enFlow</a:t>
            </a:r>
            <a:r>
              <a:rPr lang="en-US" sz="4400" spc="-70" dirty="0">
                <a:solidFill>
                  <a:srgbClr val="1B51A2"/>
                </a:solidFill>
              </a:rPr>
              <a:t> Cartridge</a:t>
            </a:r>
          </a:p>
        </p:txBody>
      </p:sp>
      <p:cxnSp>
        <p:nvCxnSpPr>
          <p:cNvPr id="16" name="Straight Connector 15">
            <a:extLst>
              <a:ext uri="{FF2B5EF4-FFF2-40B4-BE49-F238E27FC236}">
                <a16:creationId xmlns:a16="http://schemas.microsoft.com/office/drawing/2014/main" id="{799CF925-3722-FD46-E3C2-5578D318178B}"/>
              </a:ext>
            </a:extLst>
          </p:cNvPr>
          <p:cNvCxnSpPr/>
          <p:nvPr/>
        </p:nvCxnSpPr>
        <p:spPr>
          <a:xfrm>
            <a:off x="0" y="1176128"/>
            <a:ext cx="9550400" cy="0"/>
          </a:xfrm>
          <a:prstGeom prst="line">
            <a:avLst/>
          </a:prstGeom>
          <a:ln w="57150">
            <a:solidFill>
              <a:srgbClr val="1B51A2"/>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AE28D223-5B88-1E58-18FD-AB05686BC103}"/>
              </a:ext>
            </a:extLst>
          </p:cNvPr>
          <p:cNvSpPr/>
          <p:nvPr/>
        </p:nvSpPr>
        <p:spPr>
          <a:xfrm>
            <a:off x="666017" y="1606421"/>
            <a:ext cx="5014347" cy="1323439"/>
          </a:xfrm>
          <a:prstGeom prst="rect">
            <a:avLst/>
          </a:prstGeom>
        </p:spPr>
        <p:txBody>
          <a:bodyPr wrap="square">
            <a:spAutoFit/>
          </a:bodyPr>
          <a:lstStyle/>
          <a:p>
            <a:r>
              <a:rPr lang="en-US" sz="2000" dirty="0" err="1">
                <a:solidFill>
                  <a:srgbClr val="58595B"/>
                </a:solidFill>
                <a:latin typeface="+mn-lt"/>
              </a:rPr>
              <a:t>enFlow</a:t>
            </a:r>
            <a:r>
              <a:rPr lang="en-US" sz="2000" dirty="0">
                <a:solidFill>
                  <a:srgbClr val="58595B"/>
                </a:solidFill>
                <a:latin typeface="+mn-lt"/>
              </a:rPr>
              <a:t> has a priming volume of just 4 </a:t>
            </a:r>
            <a:r>
              <a:rPr lang="en-US" sz="2000" dirty="0" err="1">
                <a:solidFill>
                  <a:srgbClr val="58595B"/>
                </a:solidFill>
                <a:latin typeface="+mn-lt"/>
              </a:rPr>
              <a:t>mL.</a:t>
            </a:r>
            <a:endParaRPr lang="en-US" sz="2000" dirty="0">
              <a:solidFill>
                <a:srgbClr val="58595B"/>
              </a:solidFill>
              <a:latin typeface="+mn-lt"/>
            </a:endParaRPr>
          </a:p>
          <a:p>
            <a:endParaRPr lang="en-US" sz="2000" dirty="0">
              <a:solidFill>
                <a:srgbClr val="58595B"/>
              </a:solidFill>
              <a:latin typeface="+mn-lt"/>
            </a:endParaRPr>
          </a:p>
          <a:p>
            <a:r>
              <a:rPr lang="en-US" sz="2000" dirty="0" err="1">
                <a:solidFill>
                  <a:srgbClr val="58595B"/>
                </a:solidFill>
                <a:latin typeface="+mn-lt"/>
              </a:rPr>
              <a:t>enFlow</a:t>
            </a:r>
            <a:r>
              <a:rPr lang="en-US" sz="2000" dirty="0">
                <a:solidFill>
                  <a:srgbClr val="58595B"/>
                </a:solidFill>
                <a:latin typeface="+mn-lt"/>
              </a:rPr>
              <a:t> will reach and maintain </a:t>
            </a:r>
            <a:br>
              <a:rPr lang="en-US" sz="2000" dirty="0">
                <a:solidFill>
                  <a:srgbClr val="58595B"/>
                </a:solidFill>
                <a:latin typeface="+mn-lt"/>
              </a:rPr>
            </a:br>
            <a:r>
              <a:rPr lang="en-US" sz="2000" dirty="0">
                <a:solidFill>
                  <a:srgbClr val="58595B"/>
                </a:solidFill>
                <a:latin typeface="+mn-lt"/>
              </a:rPr>
              <a:t>40°C </a:t>
            </a:r>
            <a:r>
              <a:rPr lang="en-US" sz="2000" dirty="0">
                <a:solidFill>
                  <a:srgbClr val="58595B"/>
                </a:solidFill>
              </a:rPr>
              <a:t>±</a:t>
            </a:r>
            <a:r>
              <a:rPr lang="en-US" sz="2000" dirty="0">
                <a:solidFill>
                  <a:srgbClr val="58595B"/>
                </a:solidFill>
                <a:latin typeface="+mn-lt"/>
              </a:rPr>
              <a:t> 2°C in just 18 seconds or less.</a:t>
            </a:r>
          </a:p>
        </p:txBody>
      </p:sp>
      <p:pic>
        <p:nvPicPr>
          <p:cNvPr id="6" name="Picture 5" descr="A picture containing person, holding, hand, guitar&#10;&#10;Description automatically generated">
            <a:extLst>
              <a:ext uri="{FF2B5EF4-FFF2-40B4-BE49-F238E27FC236}">
                <a16:creationId xmlns:a16="http://schemas.microsoft.com/office/drawing/2014/main" id="{8A3FB1AF-CB58-C56F-EC78-92DACBE3619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0619" r="13403"/>
          <a:stretch/>
        </p:blipFill>
        <p:spPr>
          <a:xfrm>
            <a:off x="6439765" y="2929860"/>
            <a:ext cx="1790856" cy="3825563"/>
          </a:xfrm>
          <a:prstGeom prst="rect">
            <a:avLst/>
          </a:prstGeom>
        </p:spPr>
      </p:pic>
      <p:pic>
        <p:nvPicPr>
          <p:cNvPr id="4" name="Picture 3" descr="A close-up of a white rectangular object&#10;&#10;AI-generated content may be incorrect.">
            <a:extLst>
              <a:ext uri="{FF2B5EF4-FFF2-40B4-BE49-F238E27FC236}">
                <a16:creationId xmlns:a16="http://schemas.microsoft.com/office/drawing/2014/main" id="{21EEFF47-2B1C-863E-E51B-ABE7D681A18D}"/>
              </a:ext>
            </a:extLst>
          </p:cNvPr>
          <p:cNvPicPr>
            <a:picLocks noChangeAspect="1"/>
          </p:cNvPicPr>
          <p:nvPr/>
        </p:nvPicPr>
        <p:blipFill>
          <a:blip r:embed="rId4"/>
          <a:stretch>
            <a:fillRect/>
          </a:stretch>
        </p:blipFill>
        <p:spPr>
          <a:xfrm rot="10800000">
            <a:off x="8660255" y="3281539"/>
            <a:ext cx="4800106" cy="1632360"/>
          </a:xfrm>
          <a:prstGeom prst="rect">
            <a:avLst/>
          </a:prstGeom>
        </p:spPr>
      </p:pic>
      <p:pic>
        <p:nvPicPr>
          <p:cNvPr id="5" name="Picture 4" descr="A white cable on a white background&#10;&#10;AI-generated content may be incorrect.">
            <a:extLst>
              <a:ext uri="{FF2B5EF4-FFF2-40B4-BE49-F238E27FC236}">
                <a16:creationId xmlns:a16="http://schemas.microsoft.com/office/drawing/2014/main" id="{719FD164-3C63-4EA9-B520-FEE8D3B64333}"/>
              </a:ext>
            </a:extLst>
          </p:cNvPr>
          <p:cNvPicPr>
            <a:picLocks noChangeAspect="1"/>
          </p:cNvPicPr>
          <p:nvPr/>
        </p:nvPicPr>
        <p:blipFill>
          <a:blip r:embed="rId5"/>
          <a:stretch>
            <a:fillRect/>
          </a:stretch>
        </p:blipFill>
        <p:spPr>
          <a:xfrm>
            <a:off x="8761688" y="4836743"/>
            <a:ext cx="4517878" cy="1165137"/>
          </a:xfrm>
          <a:prstGeom prst="rect">
            <a:avLst/>
          </a:prstGeom>
        </p:spPr>
      </p:pic>
    </p:spTree>
    <p:extLst>
      <p:ext uri="{BB962C8B-B14F-4D97-AF65-F5344CB8AC3E}">
        <p14:creationId xmlns:p14="http://schemas.microsoft.com/office/powerpoint/2010/main" val="153130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C856E-9287-8DAA-B13D-A8B2C6FFAE5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A29CBB-47FD-A9CE-3EB5-450D75A84E0B}"/>
              </a:ext>
            </a:extLst>
          </p:cNvPr>
          <p:cNvSpPr>
            <a:spLocks noGrp="1"/>
          </p:cNvSpPr>
          <p:nvPr>
            <p:ph type="sldNum" sz="quarter" idx="4"/>
          </p:nvPr>
        </p:nvSpPr>
        <p:spPr/>
        <p:txBody>
          <a:bodyPr/>
          <a:lstStyle/>
          <a:p>
            <a:fld id="{065D75E3-62B6-C44A-8295-14DF27978E1A}" type="slidenum">
              <a:rPr lang="en-US" smtClean="0"/>
              <a:pPr/>
              <a:t>12</a:t>
            </a:fld>
            <a:endParaRPr lang="en-US" dirty="0"/>
          </a:p>
        </p:txBody>
      </p:sp>
      <p:sp>
        <p:nvSpPr>
          <p:cNvPr id="9" name="Title 1">
            <a:extLst>
              <a:ext uri="{FF2B5EF4-FFF2-40B4-BE49-F238E27FC236}">
                <a16:creationId xmlns:a16="http://schemas.microsoft.com/office/drawing/2014/main" id="{F2E3C225-694E-1829-D9BF-3C0FB50785DF}"/>
              </a:ext>
            </a:extLst>
          </p:cNvPr>
          <p:cNvSpPr txBox="1">
            <a:spLocks/>
          </p:cNvSpPr>
          <p:nvPr/>
        </p:nvSpPr>
        <p:spPr>
          <a:xfrm>
            <a:off x="666018" y="348828"/>
            <a:ext cx="12325525" cy="779593"/>
          </a:xfrm>
          <a:prstGeom prst="rect">
            <a:avLst/>
          </a:prstGeom>
        </p:spPr>
        <p:txBody>
          <a:bodyPr>
            <a:noAutofit/>
          </a:bodyPr>
          <a:lstStyle>
            <a:lvl1pPr algn="l" defTabSz="1097280" rtl="0" eaLnBrk="1" latinLnBrk="0" hangingPunct="1">
              <a:lnSpc>
                <a:spcPct val="90000"/>
              </a:lnSpc>
              <a:spcBef>
                <a:spcPct val="0"/>
              </a:spcBef>
              <a:buNone/>
              <a:defRPr sz="4320" kern="1200">
                <a:solidFill>
                  <a:schemeClr val="tx1">
                    <a:lumMod val="85000"/>
                    <a:lumOff val="15000"/>
                  </a:schemeClr>
                </a:solidFill>
                <a:latin typeface="Arial" panose="020B0604020202020204" pitchFamily="34" charset="0"/>
                <a:ea typeface="+mj-ea"/>
                <a:cs typeface="Arial" panose="020B0604020202020204" pitchFamily="34" charset="0"/>
              </a:defRPr>
            </a:lvl1pPr>
          </a:lstStyle>
          <a:p>
            <a:pPr fontAlgn="base">
              <a:lnSpc>
                <a:spcPct val="107000"/>
              </a:lnSpc>
              <a:spcAft>
                <a:spcPts val="960"/>
              </a:spcAft>
              <a:buClrTx/>
              <a:buFontTx/>
            </a:pPr>
            <a:r>
              <a:rPr lang="en-US" sz="4400" spc="-70" dirty="0">
                <a:solidFill>
                  <a:srgbClr val="1B51A2"/>
                </a:solidFill>
              </a:rPr>
              <a:t>Assembly</a:t>
            </a:r>
          </a:p>
        </p:txBody>
      </p:sp>
      <p:cxnSp>
        <p:nvCxnSpPr>
          <p:cNvPr id="16" name="Straight Connector 15">
            <a:extLst>
              <a:ext uri="{FF2B5EF4-FFF2-40B4-BE49-F238E27FC236}">
                <a16:creationId xmlns:a16="http://schemas.microsoft.com/office/drawing/2014/main" id="{2955DCE0-44AF-747F-FCEF-A68FE704C5A7}"/>
              </a:ext>
            </a:extLst>
          </p:cNvPr>
          <p:cNvCxnSpPr/>
          <p:nvPr/>
        </p:nvCxnSpPr>
        <p:spPr>
          <a:xfrm>
            <a:off x="0" y="1176128"/>
            <a:ext cx="9550400" cy="0"/>
          </a:xfrm>
          <a:prstGeom prst="line">
            <a:avLst/>
          </a:prstGeom>
          <a:ln w="57150">
            <a:solidFill>
              <a:srgbClr val="1B51A2"/>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91EBA8FC-0D44-738C-D437-18269B57CB92}"/>
              </a:ext>
            </a:extLst>
          </p:cNvPr>
          <p:cNvSpPr/>
          <p:nvPr/>
        </p:nvSpPr>
        <p:spPr>
          <a:xfrm>
            <a:off x="666018" y="1606421"/>
            <a:ext cx="6994622" cy="5324535"/>
          </a:xfrm>
          <a:prstGeom prst="rect">
            <a:avLst/>
          </a:prstGeom>
        </p:spPr>
        <p:txBody>
          <a:bodyPr wrap="square">
            <a:spAutoFit/>
          </a:bodyPr>
          <a:lstStyle/>
          <a:p>
            <a:pPr marL="457200" indent="-457200">
              <a:buFont typeface="+mj-lt"/>
              <a:buAutoNum type="arabicPeriod"/>
            </a:pPr>
            <a:r>
              <a:rPr lang="en-US" sz="2000" dirty="0">
                <a:solidFill>
                  <a:srgbClr val="58595B"/>
                </a:solidFill>
                <a:latin typeface="+mn-lt"/>
              </a:rPr>
              <a:t>Insert the electrical power cord into its keyed receptacle on the back of the controller.</a:t>
            </a:r>
          </a:p>
          <a:p>
            <a:pPr marL="457200" indent="-457200">
              <a:buFont typeface="+mj-lt"/>
              <a:buAutoNum type="arabicPeriod"/>
            </a:pPr>
            <a:endParaRPr lang="en-US" sz="2000" dirty="0">
              <a:solidFill>
                <a:srgbClr val="58595B"/>
              </a:solidFill>
              <a:latin typeface="+mn-lt"/>
            </a:endParaRPr>
          </a:p>
          <a:p>
            <a:pPr marL="457200" indent="-457200">
              <a:buFont typeface="+mj-lt"/>
              <a:buAutoNum type="arabicPeriod"/>
            </a:pPr>
            <a:r>
              <a:rPr lang="en-US" sz="2000" dirty="0">
                <a:solidFill>
                  <a:srgbClr val="58595B"/>
                </a:solidFill>
                <a:latin typeface="+mn-lt"/>
              </a:rPr>
              <a:t>Plug the other end into a grounded outlet.</a:t>
            </a:r>
          </a:p>
          <a:p>
            <a:pPr marL="457200" indent="-457200">
              <a:buFont typeface="+mj-lt"/>
              <a:buAutoNum type="arabicPeriod"/>
            </a:pPr>
            <a:endParaRPr lang="en-US" sz="2000" dirty="0">
              <a:solidFill>
                <a:srgbClr val="58595B"/>
              </a:solidFill>
              <a:latin typeface="+mn-lt"/>
            </a:endParaRPr>
          </a:p>
          <a:p>
            <a:pPr marL="457200" indent="-457200">
              <a:buFont typeface="+mj-lt"/>
              <a:buAutoNum type="arabicPeriod"/>
            </a:pPr>
            <a:r>
              <a:rPr lang="en-US" sz="2000" dirty="0">
                <a:solidFill>
                  <a:srgbClr val="58595B"/>
                </a:solidFill>
                <a:latin typeface="+mn-lt"/>
              </a:rPr>
              <a:t>Find the Hubbell connector at the end of the warmer unit’s cord and carefully align the tabs with the receptacle slots found on the front of the controller.</a:t>
            </a:r>
          </a:p>
          <a:p>
            <a:pPr marL="457200" indent="-457200">
              <a:buFont typeface="+mj-lt"/>
              <a:buAutoNum type="arabicPeriod"/>
            </a:pPr>
            <a:endParaRPr lang="en-US" sz="2000" dirty="0">
              <a:solidFill>
                <a:srgbClr val="58595B"/>
              </a:solidFill>
              <a:latin typeface="+mn-lt"/>
            </a:endParaRPr>
          </a:p>
          <a:p>
            <a:pPr marL="457200" indent="-457200">
              <a:buFont typeface="+mj-lt"/>
              <a:buAutoNum type="arabicPeriod"/>
            </a:pPr>
            <a:r>
              <a:rPr lang="en-US" sz="2000" dirty="0">
                <a:solidFill>
                  <a:srgbClr val="58595B"/>
                </a:solidFill>
                <a:latin typeface="+mn-lt"/>
              </a:rPr>
              <a:t>Press the tabs into place so the base of the connector is flush with the face of the receptacle.</a:t>
            </a:r>
          </a:p>
          <a:p>
            <a:pPr marL="457200" indent="-457200">
              <a:buFont typeface="+mj-lt"/>
              <a:buAutoNum type="arabicPeriod"/>
            </a:pPr>
            <a:endParaRPr lang="en-US" sz="2000" dirty="0">
              <a:solidFill>
                <a:srgbClr val="58595B"/>
              </a:solidFill>
              <a:latin typeface="+mn-lt"/>
            </a:endParaRPr>
          </a:p>
          <a:p>
            <a:pPr marL="457200" indent="-457200">
              <a:buFont typeface="+mj-lt"/>
              <a:buAutoNum type="arabicPeriod"/>
            </a:pPr>
            <a:r>
              <a:rPr lang="en-US" sz="2000" dirty="0">
                <a:solidFill>
                  <a:srgbClr val="58595B"/>
                </a:solidFill>
                <a:latin typeface="+mn-lt"/>
              </a:rPr>
              <a:t>Carefully twist the connector, following the arrows on the controller.</a:t>
            </a:r>
          </a:p>
          <a:p>
            <a:pPr marL="457200" indent="-457200">
              <a:buFont typeface="+mj-lt"/>
              <a:buAutoNum type="arabicPeriod"/>
            </a:pPr>
            <a:endParaRPr lang="en-US" sz="2000" dirty="0">
              <a:solidFill>
                <a:srgbClr val="58595B"/>
              </a:solidFill>
              <a:latin typeface="+mn-lt"/>
            </a:endParaRPr>
          </a:p>
          <a:p>
            <a:r>
              <a:rPr lang="en-US" sz="2000" dirty="0">
                <a:solidFill>
                  <a:srgbClr val="58595B"/>
                </a:solidFill>
                <a:latin typeface="+mn-lt"/>
              </a:rPr>
              <a:t>The </a:t>
            </a:r>
            <a:r>
              <a:rPr lang="en-US" sz="2000" dirty="0" err="1">
                <a:solidFill>
                  <a:srgbClr val="58595B"/>
                </a:solidFill>
                <a:latin typeface="+mn-lt"/>
              </a:rPr>
              <a:t>enFlow</a:t>
            </a:r>
            <a:r>
              <a:rPr lang="en-US" sz="2000" dirty="0">
                <a:solidFill>
                  <a:srgbClr val="58595B"/>
                </a:solidFill>
                <a:latin typeface="+mn-lt"/>
              </a:rPr>
              <a:t> controller comes with a standard IV pole clamp mount, or you can place the controller on the tabletop.</a:t>
            </a:r>
          </a:p>
        </p:txBody>
      </p:sp>
      <p:pic>
        <p:nvPicPr>
          <p:cNvPr id="5" name="Picture 2">
            <a:extLst>
              <a:ext uri="{FF2B5EF4-FFF2-40B4-BE49-F238E27FC236}">
                <a16:creationId xmlns:a16="http://schemas.microsoft.com/office/drawing/2014/main" id="{B017C7B9-7BE0-34A5-41A9-B810AFD16351}"/>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tretch/>
        </p:blipFill>
        <p:spPr bwMode="auto">
          <a:xfrm>
            <a:off x="8702665" y="2168200"/>
            <a:ext cx="4529952" cy="184595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a:extLst>
              <a:ext uri="{FF2B5EF4-FFF2-40B4-BE49-F238E27FC236}">
                <a16:creationId xmlns:a16="http://schemas.microsoft.com/office/drawing/2014/main" id="{84F84F08-6123-29EC-7A9A-5B7CB99C50D1}"/>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tretch/>
        </p:blipFill>
        <p:spPr bwMode="auto">
          <a:xfrm>
            <a:off x="8702665" y="4856195"/>
            <a:ext cx="4529952" cy="184595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663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D88A2-5754-F4A6-6FB5-D89CFA9B5E2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D88994-9EE0-1A09-1B33-90C9F9197568}"/>
              </a:ext>
            </a:extLst>
          </p:cNvPr>
          <p:cNvSpPr>
            <a:spLocks noGrp="1"/>
          </p:cNvSpPr>
          <p:nvPr>
            <p:ph type="sldNum" sz="quarter" idx="4"/>
          </p:nvPr>
        </p:nvSpPr>
        <p:spPr/>
        <p:txBody>
          <a:bodyPr/>
          <a:lstStyle/>
          <a:p>
            <a:fld id="{065D75E3-62B6-C44A-8295-14DF27978E1A}" type="slidenum">
              <a:rPr lang="en-US" smtClean="0"/>
              <a:pPr/>
              <a:t>13</a:t>
            </a:fld>
            <a:endParaRPr lang="en-US" dirty="0"/>
          </a:p>
        </p:txBody>
      </p:sp>
      <p:sp>
        <p:nvSpPr>
          <p:cNvPr id="9" name="Title 1">
            <a:extLst>
              <a:ext uri="{FF2B5EF4-FFF2-40B4-BE49-F238E27FC236}">
                <a16:creationId xmlns:a16="http://schemas.microsoft.com/office/drawing/2014/main" id="{5D4076BC-4BF7-0A30-4E0C-0EAF1F765CC4}"/>
              </a:ext>
            </a:extLst>
          </p:cNvPr>
          <p:cNvSpPr txBox="1">
            <a:spLocks/>
          </p:cNvSpPr>
          <p:nvPr/>
        </p:nvSpPr>
        <p:spPr>
          <a:xfrm>
            <a:off x="666018" y="348828"/>
            <a:ext cx="12325525" cy="779593"/>
          </a:xfrm>
          <a:prstGeom prst="rect">
            <a:avLst/>
          </a:prstGeom>
        </p:spPr>
        <p:txBody>
          <a:bodyPr>
            <a:noAutofit/>
          </a:bodyPr>
          <a:lstStyle>
            <a:lvl1pPr algn="l" defTabSz="1097280" rtl="0" eaLnBrk="1" latinLnBrk="0" hangingPunct="1">
              <a:lnSpc>
                <a:spcPct val="90000"/>
              </a:lnSpc>
              <a:spcBef>
                <a:spcPct val="0"/>
              </a:spcBef>
              <a:buNone/>
              <a:defRPr sz="4320" kern="1200">
                <a:solidFill>
                  <a:schemeClr val="tx1">
                    <a:lumMod val="85000"/>
                    <a:lumOff val="15000"/>
                  </a:schemeClr>
                </a:solidFill>
                <a:latin typeface="Arial" panose="020B0604020202020204" pitchFamily="34" charset="0"/>
                <a:ea typeface="+mj-ea"/>
                <a:cs typeface="Arial" panose="020B0604020202020204" pitchFamily="34" charset="0"/>
              </a:defRPr>
            </a:lvl1pPr>
          </a:lstStyle>
          <a:p>
            <a:pPr fontAlgn="base">
              <a:lnSpc>
                <a:spcPct val="107000"/>
              </a:lnSpc>
              <a:spcAft>
                <a:spcPts val="960"/>
              </a:spcAft>
              <a:buClrTx/>
              <a:buFontTx/>
            </a:pPr>
            <a:r>
              <a:rPr lang="en-US" sz="4400" spc="-70" dirty="0">
                <a:solidFill>
                  <a:srgbClr val="1B51A2"/>
                </a:solidFill>
              </a:rPr>
              <a:t>Power On</a:t>
            </a:r>
          </a:p>
        </p:txBody>
      </p:sp>
      <p:cxnSp>
        <p:nvCxnSpPr>
          <p:cNvPr id="16" name="Straight Connector 15">
            <a:extLst>
              <a:ext uri="{FF2B5EF4-FFF2-40B4-BE49-F238E27FC236}">
                <a16:creationId xmlns:a16="http://schemas.microsoft.com/office/drawing/2014/main" id="{D5274824-D706-D745-97C0-ADA87BD0960B}"/>
              </a:ext>
            </a:extLst>
          </p:cNvPr>
          <p:cNvCxnSpPr/>
          <p:nvPr/>
        </p:nvCxnSpPr>
        <p:spPr>
          <a:xfrm>
            <a:off x="0" y="1176128"/>
            <a:ext cx="9550400" cy="0"/>
          </a:xfrm>
          <a:prstGeom prst="line">
            <a:avLst/>
          </a:prstGeom>
          <a:ln w="57150">
            <a:solidFill>
              <a:srgbClr val="1B51A2"/>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D13921C7-61A1-F809-A4ED-09F59A46D07E}"/>
              </a:ext>
            </a:extLst>
          </p:cNvPr>
          <p:cNvSpPr/>
          <p:nvPr/>
        </p:nvSpPr>
        <p:spPr>
          <a:xfrm>
            <a:off x="666018" y="1606421"/>
            <a:ext cx="6994622" cy="1323439"/>
          </a:xfrm>
          <a:prstGeom prst="rect">
            <a:avLst/>
          </a:prstGeom>
        </p:spPr>
        <p:txBody>
          <a:bodyPr wrap="square">
            <a:spAutoFit/>
          </a:bodyPr>
          <a:lstStyle/>
          <a:p>
            <a:r>
              <a:rPr lang="en-US" sz="2000" dirty="0">
                <a:solidFill>
                  <a:srgbClr val="58595B"/>
                </a:solidFill>
                <a:latin typeface="+mn-lt"/>
              </a:rPr>
              <a:t>Turn on the power switch found on the back of the controller. The power LED should illuminate and emit a beep.</a:t>
            </a:r>
          </a:p>
          <a:p>
            <a:endParaRPr lang="en-US" sz="2000" dirty="0">
              <a:solidFill>
                <a:srgbClr val="58595B"/>
              </a:solidFill>
              <a:latin typeface="+mn-lt"/>
            </a:endParaRPr>
          </a:p>
          <a:p>
            <a:r>
              <a:rPr lang="en-US" sz="2000" dirty="0" err="1">
                <a:solidFill>
                  <a:srgbClr val="58595B"/>
                </a:solidFill>
                <a:latin typeface="+mn-lt"/>
              </a:rPr>
              <a:t>enFlow</a:t>
            </a:r>
            <a:r>
              <a:rPr lang="en-US" sz="2000" dirty="0">
                <a:solidFill>
                  <a:srgbClr val="58595B"/>
                </a:solidFill>
                <a:latin typeface="+mn-lt"/>
              </a:rPr>
              <a:t> performs a self check during power on sequence.</a:t>
            </a:r>
          </a:p>
        </p:txBody>
      </p:sp>
      <p:grpSp>
        <p:nvGrpSpPr>
          <p:cNvPr id="4" name="Group 3">
            <a:extLst>
              <a:ext uri="{FF2B5EF4-FFF2-40B4-BE49-F238E27FC236}">
                <a16:creationId xmlns:a16="http://schemas.microsoft.com/office/drawing/2014/main" id="{987C5A04-DDCC-EBDB-ADFF-1CDB25303EF6}"/>
              </a:ext>
            </a:extLst>
          </p:cNvPr>
          <p:cNvGrpSpPr/>
          <p:nvPr/>
        </p:nvGrpSpPr>
        <p:grpSpPr>
          <a:xfrm>
            <a:off x="8463684" y="4460235"/>
            <a:ext cx="4610200" cy="2593237"/>
            <a:chOff x="1870791" y="3645025"/>
            <a:chExt cx="3841833" cy="2161031"/>
          </a:xfrm>
        </p:grpSpPr>
        <p:pic>
          <p:nvPicPr>
            <p:cNvPr id="6" name="Picture 3">
              <a:extLst>
                <a:ext uri="{FF2B5EF4-FFF2-40B4-BE49-F238E27FC236}">
                  <a16:creationId xmlns:a16="http://schemas.microsoft.com/office/drawing/2014/main" id="{D61CFB2E-E027-14E5-520E-B14B148BDB7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70791" y="3645025"/>
              <a:ext cx="3841833" cy="2161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a:extLst>
                <a:ext uri="{FF2B5EF4-FFF2-40B4-BE49-F238E27FC236}">
                  <a16:creationId xmlns:a16="http://schemas.microsoft.com/office/drawing/2014/main" id="{E95417FD-5A49-C2F1-1ABE-F80D003A9C5E}"/>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rot="491717">
              <a:off x="4525197" y="4602594"/>
              <a:ext cx="311150" cy="179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0" name="Picture 2">
            <a:extLst>
              <a:ext uri="{FF2B5EF4-FFF2-40B4-BE49-F238E27FC236}">
                <a16:creationId xmlns:a16="http://schemas.microsoft.com/office/drawing/2014/main" id="{54A51110-EF1C-001B-78EF-A6E61BB08CDB}"/>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463481" y="1691494"/>
            <a:ext cx="4610200" cy="2593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252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F620C-0E52-E64F-48E7-ECE802F1483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90D50C-0C81-5490-0C17-9FB4608CB734}"/>
              </a:ext>
            </a:extLst>
          </p:cNvPr>
          <p:cNvSpPr>
            <a:spLocks noGrp="1"/>
          </p:cNvSpPr>
          <p:nvPr>
            <p:ph type="sldNum" sz="quarter" idx="4"/>
          </p:nvPr>
        </p:nvSpPr>
        <p:spPr/>
        <p:txBody>
          <a:bodyPr/>
          <a:lstStyle/>
          <a:p>
            <a:fld id="{065D75E3-62B6-C44A-8295-14DF27978E1A}" type="slidenum">
              <a:rPr lang="en-US" smtClean="0"/>
              <a:pPr/>
              <a:t>14</a:t>
            </a:fld>
            <a:endParaRPr lang="en-US" dirty="0"/>
          </a:p>
        </p:txBody>
      </p:sp>
      <p:sp>
        <p:nvSpPr>
          <p:cNvPr id="9" name="Title 1">
            <a:extLst>
              <a:ext uri="{FF2B5EF4-FFF2-40B4-BE49-F238E27FC236}">
                <a16:creationId xmlns:a16="http://schemas.microsoft.com/office/drawing/2014/main" id="{0E4109B6-6ACC-75D7-3B35-DF311BF2FF4B}"/>
              </a:ext>
            </a:extLst>
          </p:cNvPr>
          <p:cNvSpPr txBox="1">
            <a:spLocks/>
          </p:cNvSpPr>
          <p:nvPr/>
        </p:nvSpPr>
        <p:spPr>
          <a:xfrm>
            <a:off x="666018" y="348828"/>
            <a:ext cx="12325525" cy="779593"/>
          </a:xfrm>
          <a:prstGeom prst="rect">
            <a:avLst/>
          </a:prstGeom>
        </p:spPr>
        <p:txBody>
          <a:bodyPr>
            <a:noAutofit/>
          </a:bodyPr>
          <a:lstStyle>
            <a:lvl1pPr algn="l" defTabSz="1097280" rtl="0" eaLnBrk="1" latinLnBrk="0" hangingPunct="1">
              <a:lnSpc>
                <a:spcPct val="90000"/>
              </a:lnSpc>
              <a:spcBef>
                <a:spcPct val="0"/>
              </a:spcBef>
              <a:buNone/>
              <a:defRPr sz="4320" kern="1200">
                <a:solidFill>
                  <a:schemeClr val="tx1">
                    <a:lumMod val="85000"/>
                    <a:lumOff val="15000"/>
                  </a:schemeClr>
                </a:solidFill>
                <a:latin typeface="Arial" panose="020B0604020202020204" pitchFamily="34" charset="0"/>
                <a:ea typeface="+mj-ea"/>
                <a:cs typeface="Arial" panose="020B0604020202020204" pitchFamily="34" charset="0"/>
              </a:defRPr>
            </a:lvl1pPr>
          </a:lstStyle>
          <a:p>
            <a:pPr fontAlgn="base">
              <a:lnSpc>
                <a:spcPct val="107000"/>
              </a:lnSpc>
              <a:spcAft>
                <a:spcPts val="960"/>
              </a:spcAft>
              <a:buClrTx/>
              <a:buFontTx/>
            </a:pPr>
            <a:r>
              <a:rPr lang="en-US" sz="4400" spc="-70" dirty="0">
                <a:solidFill>
                  <a:srgbClr val="1B51A2"/>
                </a:solidFill>
              </a:rPr>
              <a:t>Insert Cartridge</a:t>
            </a:r>
          </a:p>
        </p:txBody>
      </p:sp>
      <p:cxnSp>
        <p:nvCxnSpPr>
          <p:cNvPr id="16" name="Straight Connector 15">
            <a:extLst>
              <a:ext uri="{FF2B5EF4-FFF2-40B4-BE49-F238E27FC236}">
                <a16:creationId xmlns:a16="http://schemas.microsoft.com/office/drawing/2014/main" id="{5A1DD261-046C-E8A3-EDE9-4663BAAF93BD}"/>
              </a:ext>
            </a:extLst>
          </p:cNvPr>
          <p:cNvCxnSpPr/>
          <p:nvPr/>
        </p:nvCxnSpPr>
        <p:spPr>
          <a:xfrm>
            <a:off x="0" y="1176128"/>
            <a:ext cx="9550400" cy="0"/>
          </a:xfrm>
          <a:prstGeom prst="line">
            <a:avLst/>
          </a:prstGeom>
          <a:ln w="57150">
            <a:solidFill>
              <a:srgbClr val="1B51A2"/>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58BF9EA-819A-9EB8-3923-D789106C9809}"/>
              </a:ext>
            </a:extLst>
          </p:cNvPr>
          <p:cNvSpPr/>
          <p:nvPr/>
        </p:nvSpPr>
        <p:spPr>
          <a:xfrm>
            <a:off x="666018" y="1606421"/>
            <a:ext cx="6994622" cy="3477875"/>
          </a:xfrm>
          <a:prstGeom prst="rect">
            <a:avLst/>
          </a:prstGeom>
        </p:spPr>
        <p:txBody>
          <a:bodyPr wrap="square">
            <a:spAutoFit/>
          </a:bodyPr>
          <a:lstStyle/>
          <a:p>
            <a:pPr marL="457200" indent="-457200">
              <a:buFont typeface="+mj-lt"/>
              <a:buAutoNum type="arabicPeriod"/>
            </a:pPr>
            <a:r>
              <a:rPr lang="en-US" sz="2000" dirty="0">
                <a:solidFill>
                  <a:srgbClr val="58595B"/>
                </a:solidFill>
                <a:latin typeface="+mn-lt"/>
              </a:rPr>
              <a:t>Remove a packaged cartridge from the dispenser box. The cartridge’s fluid pathway remains sterile so long as the cartridge is kept in its single unit pouch.</a:t>
            </a:r>
          </a:p>
          <a:p>
            <a:pPr marL="457200" indent="-457200">
              <a:buFont typeface="+mj-lt"/>
              <a:buAutoNum type="arabicPeriod"/>
            </a:pPr>
            <a:endParaRPr lang="en-US" sz="2000" dirty="0">
              <a:solidFill>
                <a:srgbClr val="58595B"/>
              </a:solidFill>
              <a:latin typeface="+mn-lt"/>
            </a:endParaRPr>
          </a:p>
          <a:p>
            <a:pPr marL="457200" indent="-457200">
              <a:buFont typeface="+mj-lt"/>
              <a:buAutoNum type="arabicPeriod"/>
            </a:pPr>
            <a:r>
              <a:rPr lang="en-US" sz="2000" dirty="0">
                <a:solidFill>
                  <a:srgbClr val="58595B"/>
                </a:solidFill>
                <a:latin typeface="+mn-lt"/>
              </a:rPr>
              <a:t>Spike the IV fluid bag as you normally would.</a:t>
            </a:r>
          </a:p>
          <a:p>
            <a:pPr marL="457200" indent="-457200">
              <a:buFont typeface="+mj-lt"/>
              <a:buAutoNum type="arabicPeriod"/>
            </a:pPr>
            <a:endParaRPr lang="en-US" sz="2000" dirty="0">
              <a:solidFill>
                <a:srgbClr val="58595B"/>
              </a:solidFill>
              <a:latin typeface="+mn-lt"/>
            </a:endParaRPr>
          </a:p>
          <a:p>
            <a:pPr marL="457200" indent="-457200">
              <a:buFont typeface="+mj-lt"/>
              <a:buAutoNum type="arabicPeriod"/>
            </a:pPr>
            <a:r>
              <a:rPr lang="en-US" sz="2000" dirty="0">
                <a:solidFill>
                  <a:srgbClr val="58595B"/>
                </a:solidFill>
                <a:latin typeface="+mn-lt"/>
              </a:rPr>
              <a:t>Connect the IV set to the inlet of the cartridge and, if needed, to the outlet of the cartridge.</a:t>
            </a:r>
          </a:p>
          <a:p>
            <a:pPr marL="457200" indent="-457200">
              <a:buFont typeface="+mj-lt"/>
              <a:buAutoNum type="arabicPeriod"/>
            </a:pPr>
            <a:endParaRPr lang="en-US" sz="2000" dirty="0">
              <a:solidFill>
                <a:srgbClr val="58595B"/>
              </a:solidFill>
              <a:latin typeface="+mn-lt"/>
            </a:endParaRPr>
          </a:p>
          <a:p>
            <a:pPr marL="457200" indent="-457200">
              <a:buFont typeface="+mj-lt"/>
              <a:buAutoNum type="arabicPeriod"/>
            </a:pPr>
            <a:r>
              <a:rPr lang="en-US" sz="2000" dirty="0">
                <a:solidFill>
                  <a:srgbClr val="58595B"/>
                </a:solidFill>
                <a:latin typeface="+mn-lt"/>
              </a:rPr>
              <a:t>Prime the line and cartridge with fluid using standard protocols.</a:t>
            </a:r>
          </a:p>
        </p:txBody>
      </p:sp>
      <p:pic>
        <p:nvPicPr>
          <p:cNvPr id="3" name="Picture 2" descr="A picture containing text&#10;&#10;Description automatically generated">
            <a:extLst>
              <a:ext uri="{FF2B5EF4-FFF2-40B4-BE49-F238E27FC236}">
                <a16:creationId xmlns:a16="http://schemas.microsoft.com/office/drawing/2014/main" id="{5D486FF0-411A-0322-D5AC-290D8B655C1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862048" y="-80247"/>
            <a:ext cx="4005678" cy="2673791"/>
          </a:xfrm>
          <a:prstGeom prst="rect">
            <a:avLst/>
          </a:prstGeom>
        </p:spPr>
      </p:pic>
      <p:pic>
        <p:nvPicPr>
          <p:cNvPr id="5" name="Picture 4">
            <a:extLst>
              <a:ext uri="{FF2B5EF4-FFF2-40B4-BE49-F238E27FC236}">
                <a16:creationId xmlns:a16="http://schemas.microsoft.com/office/drawing/2014/main" id="{8C8F35D8-CB66-78D8-3C58-3B68F06F2646}"/>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tretch/>
        </p:blipFill>
        <p:spPr bwMode="auto">
          <a:xfrm>
            <a:off x="7971650" y="4541679"/>
            <a:ext cx="5680590" cy="266987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A white cable on a white background&#10;&#10;AI-generated content may be incorrect.">
            <a:extLst>
              <a:ext uri="{FF2B5EF4-FFF2-40B4-BE49-F238E27FC236}">
                <a16:creationId xmlns:a16="http://schemas.microsoft.com/office/drawing/2014/main" id="{46EBC1F3-CB18-7755-888A-8EA7CC7F31E2}"/>
              </a:ext>
            </a:extLst>
          </p:cNvPr>
          <p:cNvPicPr>
            <a:picLocks noChangeAspect="1"/>
          </p:cNvPicPr>
          <p:nvPr/>
        </p:nvPicPr>
        <p:blipFill>
          <a:blip r:embed="rId5"/>
          <a:stretch>
            <a:fillRect/>
          </a:stretch>
        </p:blipFill>
        <p:spPr>
          <a:xfrm>
            <a:off x="9651833" y="3389052"/>
            <a:ext cx="4005679" cy="1033044"/>
          </a:xfrm>
          <a:prstGeom prst="rect">
            <a:avLst/>
          </a:prstGeom>
        </p:spPr>
      </p:pic>
      <p:pic>
        <p:nvPicPr>
          <p:cNvPr id="4" name="Picture 3" descr="A close-up of a white rectangular object&#10;&#10;AI-generated content may be incorrect.">
            <a:extLst>
              <a:ext uri="{FF2B5EF4-FFF2-40B4-BE49-F238E27FC236}">
                <a16:creationId xmlns:a16="http://schemas.microsoft.com/office/drawing/2014/main" id="{BAFBBC47-1DAE-3664-ACF1-005C68AB02D5}"/>
              </a:ext>
            </a:extLst>
          </p:cNvPr>
          <p:cNvPicPr>
            <a:picLocks noChangeAspect="1"/>
          </p:cNvPicPr>
          <p:nvPr/>
        </p:nvPicPr>
        <p:blipFill>
          <a:blip r:embed="rId6"/>
          <a:stretch>
            <a:fillRect/>
          </a:stretch>
        </p:blipFill>
        <p:spPr>
          <a:xfrm rot="10800000">
            <a:off x="9526716" y="2240624"/>
            <a:ext cx="4255911" cy="1447297"/>
          </a:xfrm>
          <a:prstGeom prst="rect">
            <a:avLst/>
          </a:prstGeom>
        </p:spPr>
      </p:pic>
    </p:spTree>
    <p:extLst>
      <p:ext uri="{BB962C8B-B14F-4D97-AF65-F5344CB8AC3E}">
        <p14:creationId xmlns:p14="http://schemas.microsoft.com/office/powerpoint/2010/main" val="41165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83701-B721-BBD4-DC6B-C8AD54B8368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AE2D24-7B38-196F-8442-938FFF0CE718}"/>
              </a:ext>
            </a:extLst>
          </p:cNvPr>
          <p:cNvSpPr>
            <a:spLocks noGrp="1"/>
          </p:cNvSpPr>
          <p:nvPr>
            <p:ph type="sldNum" sz="quarter" idx="4"/>
          </p:nvPr>
        </p:nvSpPr>
        <p:spPr/>
        <p:txBody>
          <a:bodyPr/>
          <a:lstStyle/>
          <a:p>
            <a:fld id="{065D75E3-62B6-C44A-8295-14DF27978E1A}" type="slidenum">
              <a:rPr lang="en-US" smtClean="0"/>
              <a:pPr/>
              <a:t>15</a:t>
            </a:fld>
            <a:endParaRPr lang="en-US" dirty="0"/>
          </a:p>
        </p:txBody>
      </p:sp>
      <p:sp>
        <p:nvSpPr>
          <p:cNvPr id="9" name="Title 1">
            <a:extLst>
              <a:ext uri="{FF2B5EF4-FFF2-40B4-BE49-F238E27FC236}">
                <a16:creationId xmlns:a16="http://schemas.microsoft.com/office/drawing/2014/main" id="{1C1F6595-3502-5599-12C2-02EE16991AD2}"/>
              </a:ext>
            </a:extLst>
          </p:cNvPr>
          <p:cNvSpPr txBox="1">
            <a:spLocks/>
          </p:cNvSpPr>
          <p:nvPr/>
        </p:nvSpPr>
        <p:spPr>
          <a:xfrm>
            <a:off x="666018" y="348828"/>
            <a:ext cx="12325525" cy="779593"/>
          </a:xfrm>
          <a:prstGeom prst="rect">
            <a:avLst/>
          </a:prstGeom>
        </p:spPr>
        <p:txBody>
          <a:bodyPr>
            <a:noAutofit/>
          </a:bodyPr>
          <a:lstStyle>
            <a:lvl1pPr algn="l" defTabSz="1097280" rtl="0" eaLnBrk="1" latinLnBrk="0" hangingPunct="1">
              <a:lnSpc>
                <a:spcPct val="90000"/>
              </a:lnSpc>
              <a:spcBef>
                <a:spcPct val="0"/>
              </a:spcBef>
              <a:buNone/>
              <a:defRPr sz="4320" kern="1200">
                <a:solidFill>
                  <a:schemeClr val="tx1">
                    <a:lumMod val="85000"/>
                    <a:lumOff val="15000"/>
                  </a:schemeClr>
                </a:solidFill>
                <a:latin typeface="Arial" panose="020B0604020202020204" pitchFamily="34" charset="0"/>
                <a:ea typeface="+mj-ea"/>
                <a:cs typeface="Arial" panose="020B0604020202020204" pitchFamily="34" charset="0"/>
              </a:defRPr>
            </a:lvl1pPr>
          </a:lstStyle>
          <a:p>
            <a:pPr fontAlgn="base">
              <a:lnSpc>
                <a:spcPct val="107000"/>
              </a:lnSpc>
              <a:spcAft>
                <a:spcPts val="960"/>
              </a:spcAft>
              <a:buClrTx/>
              <a:buFontTx/>
            </a:pPr>
            <a:r>
              <a:rPr lang="en-US" sz="4400" spc="-70" dirty="0">
                <a:solidFill>
                  <a:srgbClr val="1B51A2"/>
                </a:solidFill>
              </a:rPr>
              <a:t>Insert Cartridge</a:t>
            </a:r>
          </a:p>
        </p:txBody>
      </p:sp>
      <p:cxnSp>
        <p:nvCxnSpPr>
          <p:cNvPr id="16" name="Straight Connector 15">
            <a:extLst>
              <a:ext uri="{FF2B5EF4-FFF2-40B4-BE49-F238E27FC236}">
                <a16:creationId xmlns:a16="http://schemas.microsoft.com/office/drawing/2014/main" id="{C1CECCFD-D119-75CC-98BD-5876D24EA2F7}"/>
              </a:ext>
            </a:extLst>
          </p:cNvPr>
          <p:cNvCxnSpPr/>
          <p:nvPr/>
        </p:nvCxnSpPr>
        <p:spPr>
          <a:xfrm>
            <a:off x="0" y="1176128"/>
            <a:ext cx="9550400" cy="0"/>
          </a:xfrm>
          <a:prstGeom prst="line">
            <a:avLst/>
          </a:prstGeom>
          <a:ln w="57150">
            <a:solidFill>
              <a:srgbClr val="1B51A2"/>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3069C4F2-517A-B471-E8CD-C5270E83293C}"/>
              </a:ext>
            </a:extLst>
          </p:cNvPr>
          <p:cNvSpPr/>
          <p:nvPr/>
        </p:nvSpPr>
        <p:spPr>
          <a:xfrm>
            <a:off x="666018" y="1606421"/>
            <a:ext cx="6994622" cy="3477875"/>
          </a:xfrm>
          <a:prstGeom prst="rect">
            <a:avLst/>
          </a:prstGeom>
        </p:spPr>
        <p:txBody>
          <a:bodyPr wrap="square">
            <a:spAutoFit/>
          </a:bodyPr>
          <a:lstStyle/>
          <a:p>
            <a:pPr marL="457200" indent="-457200">
              <a:buFont typeface="+mj-lt"/>
              <a:buAutoNum type="arabicPeriod"/>
            </a:pPr>
            <a:r>
              <a:rPr lang="en-US" sz="2000" dirty="0">
                <a:solidFill>
                  <a:srgbClr val="58595B"/>
                </a:solidFill>
                <a:latin typeface="+mn-lt"/>
              </a:rPr>
              <a:t>Open both warmer covers.</a:t>
            </a:r>
          </a:p>
          <a:p>
            <a:pPr marL="457200" indent="-457200">
              <a:buFont typeface="+mj-lt"/>
              <a:buAutoNum type="arabicPeriod"/>
            </a:pPr>
            <a:endParaRPr lang="en-US" sz="2000" dirty="0">
              <a:solidFill>
                <a:srgbClr val="58595B"/>
              </a:solidFill>
              <a:latin typeface="+mn-lt"/>
            </a:endParaRPr>
          </a:p>
          <a:p>
            <a:pPr marL="457200" indent="-457200">
              <a:buFont typeface="+mj-lt"/>
              <a:buAutoNum type="arabicPeriod"/>
            </a:pPr>
            <a:r>
              <a:rPr lang="en-US" sz="2000" dirty="0">
                <a:solidFill>
                  <a:srgbClr val="58595B"/>
                </a:solidFill>
                <a:latin typeface="+mn-lt"/>
              </a:rPr>
              <a:t>Using the landmarks on the cartridge, aluminum base down, square key aligned with square opening on the warmer, and arrow pointing toward the patient, place the cartridge in the warmer.</a:t>
            </a:r>
          </a:p>
          <a:p>
            <a:pPr marL="457200" indent="-457200">
              <a:buFont typeface="+mj-lt"/>
              <a:buAutoNum type="arabicPeriod"/>
            </a:pPr>
            <a:endParaRPr lang="en-US" sz="2000" dirty="0">
              <a:solidFill>
                <a:srgbClr val="58595B"/>
              </a:solidFill>
              <a:latin typeface="+mn-lt"/>
            </a:endParaRPr>
          </a:p>
          <a:p>
            <a:pPr marL="457200" indent="-457200">
              <a:buFont typeface="+mj-lt"/>
              <a:buAutoNum type="arabicPeriod"/>
            </a:pPr>
            <a:r>
              <a:rPr lang="en-US" sz="2000" dirty="0">
                <a:solidFill>
                  <a:srgbClr val="58595B"/>
                </a:solidFill>
                <a:latin typeface="+mn-lt"/>
              </a:rPr>
              <a:t>Slide the covers closed.</a:t>
            </a:r>
          </a:p>
          <a:p>
            <a:pPr marL="457200" indent="-457200">
              <a:buFont typeface="+mj-lt"/>
              <a:buAutoNum type="arabicPeriod"/>
            </a:pPr>
            <a:endParaRPr lang="en-US" sz="2000" dirty="0">
              <a:solidFill>
                <a:srgbClr val="58595B"/>
              </a:solidFill>
              <a:latin typeface="+mn-lt"/>
            </a:endParaRPr>
          </a:p>
          <a:p>
            <a:pPr marL="457200" indent="-457200">
              <a:buFont typeface="+mj-lt"/>
              <a:buAutoNum type="arabicPeriod"/>
            </a:pPr>
            <a:r>
              <a:rPr lang="en-US" sz="2000" dirty="0">
                <a:solidFill>
                  <a:srgbClr val="58595B"/>
                </a:solidFill>
                <a:latin typeface="+mn-lt"/>
              </a:rPr>
              <a:t>You’ll hear a beep when the covers close, and the device will automatically begin to warm.</a:t>
            </a:r>
          </a:p>
        </p:txBody>
      </p:sp>
      <p:pic>
        <p:nvPicPr>
          <p:cNvPr id="8" name="Picture 2">
            <a:extLst>
              <a:ext uri="{FF2B5EF4-FFF2-40B4-BE49-F238E27FC236}">
                <a16:creationId xmlns:a16="http://schemas.microsoft.com/office/drawing/2014/main" id="{81DD6E42-2EBF-2F98-463E-3D51C5AB72C6}"/>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8768312" y="1745326"/>
            <a:ext cx="3767695" cy="3552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a:extLst>
              <a:ext uri="{FF2B5EF4-FFF2-40B4-BE49-F238E27FC236}">
                <a16:creationId xmlns:a16="http://schemas.microsoft.com/office/drawing/2014/main" id="{32460023-4FC0-1831-CDED-AE3D4272550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580362" y="5530619"/>
            <a:ext cx="3955645" cy="1820935"/>
          </a:xfrm>
          <a:prstGeom prst="rect">
            <a:avLst/>
          </a:prstGeom>
        </p:spPr>
      </p:pic>
    </p:spTree>
    <p:extLst>
      <p:ext uri="{BB962C8B-B14F-4D97-AF65-F5344CB8AC3E}">
        <p14:creationId xmlns:p14="http://schemas.microsoft.com/office/powerpoint/2010/main" val="2065001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854AB-484C-6BE3-0A30-1C93BD4ECA3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9946E7-6A1F-D0B1-EF25-51BD72F83349}"/>
              </a:ext>
            </a:extLst>
          </p:cNvPr>
          <p:cNvSpPr>
            <a:spLocks noGrp="1"/>
          </p:cNvSpPr>
          <p:nvPr>
            <p:ph type="sldNum" sz="quarter" idx="4"/>
          </p:nvPr>
        </p:nvSpPr>
        <p:spPr/>
        <p:txBody>
          <a:bodyPr/>
          <a:lstStyle/>
          <a:p>
            <a:fld id="{065D75E3-62B6-C44A-8295-14DF27978E1A}" type="slidenum">
              <a:rPr lang="en-US" smtClean="0"/>
              <a:pPr/>
              <a:t>16</a:t>
            </a:fld>
            <a:endParaRPr lang="en-US" dirty="0"/>
          </a:p>
        </p:txBody>
      </p:sp>
      <p:sp>
        <p:nvSpPr>
          <p:cNvPr id="9" name="Title 1">
            <a:extLst>
              <a:ext uri="{FF2B5EF4-FFF2-40B4-BE49-F238E27FC236}">
                <a16:creationId xmlns:a16="http://schemas.microsoft.com/office/drawing/2014/main" id="{46DC8868-60FB-D076-6169-988AD5612740}"/>
              </a:ext>
            </a:extLst>
          </p:cNvPr>
          <p:cNvSpPr txBox="1">
            <a:spLocks/>
          </p:cNvSpPr>
          <p:nvPr/>
        </p:nvSpPr>
        <p:spPr>
          <a:xfrm>
            <a:off x="666018" y="348828"/>
            <a:ext cx="12325525" cy="779593"/>
          </a:xfrm>
          <a:prstGeom prst="rect">
            <a:avLst/>
          </a:prstGeom>
        </p:spPr>
        <p:txBody>
          <a:bodyPr>
            <a:noAutofit/>
          </a:bodyPr>
          <a:lstStyle>
            <a:lvl1pPr algn="l" defTabSz="1097280" rtl="0" eaLnBrk="1" latinLnBrk="0" hangingPunct="1">
              <a:lnSpc>
                <a:spcPct val="90000"/>
              </a:lnSpc>
              <a:spcBef>
                <a:spcPct val="0"/>
              </a:spcBef>
              <a:buNone/>
              <a:defRPr sz="4320" kern="1200">
                <a:solidFill>
                  <a:schemeClr val="tx1">
                    <a:lumMod val="85000"/>
                    <a:lumOff val="15000"/>
                  </a:schemeClr>
                </a:solidFill>
                <a:latin typeface="Arial" panose="020B0604020202020204" pitchFamily="34" charset="0"/>
                <a:ea typeface="+mj-ea"/>
                <a:cs typeface="Arial" panose="020B0604020202020204" pitchFamily="34" charset="0"/>
              </a:defRPr>
            </a:lvl1pPr>
          </a:lstStyle>
          <a:p>
            <a:pPr fontAlgn="base">
              <a:lnSpc>
                <a:spcPct val="107000"/>
              </a:lnSpc>
              <a:spcAft>
                <a:spcPts val="960"/>
              </a:spcAft>
              <a:buClrTx/>
              <a:buFontTx/>
            </a:pPr>
            <a:r>
              <a:rPr lang="en-US" sz="4400" spc="-70" dirty="0">
                <a:solidFill>
                  <a:srgbClr val="1B51A2"/>
                </a:solidFill>
              </a:rPr>
              <a:t>Insert Cartridge</a:t>
            </a:r>
          </a:p>
        </p:txBody>
      </p:sp>
      <p:cxnSp>
        <p:nvCxnSpPr>
          <p:cNvPr id="16" name="Straight Connector 15">
            <a:extLst>
              <a:ext uri="{FF2B5EF4-FFF2-40B4-BE49-F238E27FC236}">
                <a16:creationId xmlns:a16="http://schemas.microsoft.com/office/drawing/2014/main" id="{5F41B8B9-F7BC-9B43-3CA6-4DD28D3F6499}"/>
              </a:ext>
            </a:extLst>
          </p:cNvPr>
          <p:cNvCxnSpPr/>
          <p:nvPr/>
        </p:nvCxnSpPr>
        <p:spPr>
          <a:xfrm>
            <a:off x="0" y="1176128"/>
            <a:ext cx="9550400" cy="0"/>
          </a:xfrm>
          <a:prstGeom prst="line">
            <a:avLst/>
          </a:prstGeom>
          <a:ln w="57150">
            <a:solidFill>
              <a:srgbClr val="1B51A2"/>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6F43EAD6-6811-94D5-B7CD-61D2BCA47FED}"/>
              </a:ext>
            </a:extLst>
          </p:cNvPr>
          <p:cNvSpPr/>
          <p:nvPr/>
        </p:nvSpPr>
        <p:spPr>
          <a:xfrm>
            <a:off x="666018" y="1606421"/>
            <a:ext cx="6994622" cy="1631216"/>
          </a:xfrm>
          <a:prstGeom prst="rect">
            <a:avLst/>
          </a:prstGeom>
        </p:spPr>
        <p:txBody>
          <a:bodyPr wrap="square">
            <a:spAutoFit/>
          </a:bodyPr>
          <a:lstStyle/>
          <a:p>
            <a:r>
              <a:rPr lang="en-US" sz="2000" dirty="0">
                <a:solidFill>
                  <a:srgbClr val="58595B"/>
                </a:solidFill>
                <a:latin typeface="+mn-lt"/>
              </a:rPr>
              <a:t>The temperature LED is blue until the fluid reaches 35°C, at which point it turns green.</a:t>
            </a:r>
          </a:p>
          <a:p>
            <a:endParaRPr lang="en-US" sz="2000" dirty="0">
              <a:solidFill>
                <a:srgbClr val="58595B"/>
              </a:solidFill>
              <a:latin typeface="+mn-lt"/>
            </a:endParaRPr>
          </a:p>
          <a:p>
            <a:r>
              <a:rPr lang="en-US" sz="2000" dirty="0">
                <a:solidFill>
                  <a:srgbClr val="58595B"/>
                </a:solidFill>
                <a:latin typeface="+mn-lt"/>
              </a:rPr>
              <a:t>The system will quickly reach 40°C. The two LEDs will be a steady green.</a:t>
            </a:r>
          </a:p>
        </p:txBody>
      </p:sp>
      <p:pic>
        <p:nvPicPr>
          <p:cNvPr id="4" name="Picture 3">
            <a:extLst>
              <a:ext uri="{FF2B5EF4-FFF2-40B4-BE49-F238E27FC236}">
                <a16:creationId xmlns:a16="http://schemas.microsoft.com/office/drawing/2014/main" id="{514A8BA0-1702-18D1-5165-66078E5D5BD1}"/>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tretch/>
        </p:blipFill>
        <p:spPr bwMode="auto">
          <a:xfrm>
            <a:off x="8637758" y="1606421"/>
            <a:ext cx="3914462" cy="295542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14EAC90D-92F9-E84E-286A-241CCC845111}"/>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tretch/>
        </p:blipFill>
        <p:spPr bwMode="auto">
          <a:xfrm>
            <a:off x="8637757" y="4672838"/>
            <a:ext cx="3914461" cy="282819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568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006FA-F9B1-DFB3-1B34-4E68852FBE6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EB2FE3-88B8-1F66-E9A5-8BF5AD34979D}"/>
              </a:ext>
            </a:extLst>
          </p:cNvPr>
          <p:cNvSpPr>
            <a:spLocks noGrp="1"/>
          </p:cNvSpPr>
          <p:nvPr>
            <p:ph type="sldNum" sz="quarter" idx="4"/>
          </p:nvPr>
        </p:nvSpPr>
        <p:spPr/>
        <p:txBody>
          <a:bodyPr/>
          <a:lstStyle/>
          <a:p>
            <a:fld id="{065D75E3-62B6-C44A-8295-14DF27978E1A}" type="slidenum">
              <a:rPr lang="en-US" smtClean="0"/>
              <a:pPr/>
              <a:t>17</a:t>
            </a:fld>
            <a:endParaRPr lang="en-US" dirty="0"/>
          </a:p>
        </p:txBody>
      </p:sp>
      <p:sp>
        <p:nvSpPr>
          <p:cNvPr id="9" name="Title 1">
            <a:extLst>
              <a:ext uri="{FF2B5EF4-FFF2-40B4-BE49-F238E27FC236}">
                <a16:creationId xmlns:a16="http://schemas.microsoft.com/office/drawing/2014/main" id="{16FDD83E-542D-BC14-191D-0B742C02291C}"/>
              </a:ext>
            </a:extLst>
          </p:cNvPr>
          <p:cNvSpPr txBox="1">
            <a:spLocks/>
          </p:cNvSpPr>
          <p:nvPr/>
        </p:nvSpPr>
        <p:spPr>
          <a:xfrm>
            <a:off x="666018" y="348828"/>
            <a:ext cx="12325525" cy="779593"/>
          </a:xfrm>
          <a:prstGeom prst="rect">
            <a:avLst/>
          </a:prstGeom>
        </p:spPr>
        <p:txBody>
          <a:bodyPr>
            <a:noAutofit/>
          </a:bodyPr>
          <a:lstStyle>
            <a:lvl1pPr algn="l" defTabSz="1097280" rtl="0" eaLnBrk="1" latinLnBrk="0" hangingPunct="1">
              <a:lnSpc>
                <a:spcPct val="90000"/>
              </a:lnSpc>
              <a:spcBef>
                <a:spcPct val="0"/>
              </a:spcBef>
              <a:buNone/>
              <a:defRPr sz="4320" kern="1200">
                <a:solidFill>
                  <a:schemeClr val="tx1">
                    <a:lumMod val="85000"/>
                    <a:lumOff val="15000"/>
                  </a:schemeClr>
                </a:solidFill>
                <a:latin typeface="Arial" panose="020B0604020202020204" pitchFamily="34" charset="0"/>
                <a:ea typeface="+mj-ea"/>
                <a:cs typeface="Arial" panose="020B0604020202020204" pitchFamily="34" charset="0"/>
              </a:defRPr>
            </a:lvl1pPr>
          </a:lstStyle>
          <a:p>
            <a:pPr fontAlgn="base">
              <a:lnSpc>
                <a:spcPct val="107000"/>
              </a:lnSpc>
              <a:spcAft>
                <a:spcPts val="960"/>
              </a:spcAft>
              <a:buClrTx/>
              <a:buFontTx/>
            </a:pPr>
            <a:r>
              <a:rPr lang="en-US" sz="4400" spc="-70" dirty="0">
                <a:solidFill>
                  <a:srgbClr val="1B51A2"/>
                </a:solidFill>
              </a:rPr>
              <a:t>Mounting</a:t>
            </a:r>
          </a:p>
        </p:txBody>
      </p:sp>
      <p:cxnSp>
        <p:nvCxnSpPr>
          <p:cNvPr id="16" name="Straight Connector 15">
            <a:extLst>
              <a:ext uri="{FF2B5EF4-FFF2-40B4-BE49-F238E27FC236}">
                <a16:creationId xmlns:a16="http://schemas.microsoft.com/office/drawing/2014/main" id="{1DD9CD43-987A-E601-16A9-4729E2891025}"/>
              </a:ext>
            </a:extLst>
          </p:cNvPr>
          <p:cNvCxnSpPr/>
          <p:nvPr/>
        </p:nvCxnSpPr>
        <p:spPr>
          <a:xfrm>
            <a:off x="0" y="1176128"/>
            <a:ext cx="9550400" cy="0"/>
          </a:xfrm>
          <a:prstGeom prst="line">
            <a:avLst/>
          </a:prstGeom>
          <a:ln w="57150">
            <a:solidFill>
              <a:srgbClr val="1B51A2"/>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F7EE158C-8E44-F88A-725D-25051A71CC89}"/>
              </a:ext>
            </a:extLst>
          </p:cNvPr>
          <p:cNvSpPr/>
          <p:nvPr/>
        </p:nvSpPr>
        <p:spPr>
          <a:xfrm>
            <a:off x="666018" y="1606421"/>
            <a:ext cx="6994622" cy="1631216"/>
          </a:xfrm>
          <a:prstGeom prst="rect">
            <a:avLst/>
          </a:prstGeom>
        </p:spPr>
        <p:txBody>
          <a:bodyPr wrap="square">
            <a:spAutoFit/>
          </a:bodyPr>
          <a:lstStyle/>
          <a:p>
            <a:r>
              <a:rPr lang="en-US" sz="2000" dirty="0">
                <a:solidFill>
                  <a:srgbClr val="58595B"/>
                </a:solidFill>
                <a:latin typeface="+mn-lt"/>
              </a:rPr>
              <a:t>Use the cord clip on the warmer cord to secure the warmer to the bed, or place the warmer in the warmer holder cradle on the side of the controller.</a:t>
            </a:r>
          </a:p>
          <a:p>
            <a:endParaRPr lang="en-US" sz="2000" dirty="0">
              <a:solidFill>
                <a:srgbClr val="58595B"/>
              </a:solidFill>
              <a:latin typeface="+mn-lt"/>
            </a:endParaRPr>
          </a:p>
          <a:p>
            <a:r>
              <a:rPr lang="en-US" sz="2000" dirty="0">
                <a:solidFill>
                  <a:srgbClr val="58595B"/>
                </a:solidFill>
                <a:latin typeface="+mn-lt"/>
              </a:rPr>
              <a:t>Place the IV line in the IV line clip to prevent it from kinking.</a:t>
            </a:r>
          </a:p>
        </p:txBody>
      </p:sp>
      <p:pic>
        <p:nvPicPr>
          <p:cNvPr id="3" name="Picture 3">
            <a:extLst>
              <a:ext uri="{FF2B5EF4-FFF2-40B4-BE49-F238E27FC236}">
                <a16:creationId xmlns:a16="http://schemas.microsoft.com/office/drawing/2014/main" id="{7DB07E0F-366C-1590-CDA5-FE7BEA0DFC6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859" b="11420"/>
          <a:stretch/>
        </p:blipFill>
        <p:spPr bwMode="auto">
          <a:xfrm>
            <a:off x="8537650" y="1606421"/>
            <a:ext cx="4434608" cy="203850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a:extLst>
              <a:ext uri="{FF2B5EF4-FFF2-40B4-BE49-F238E27FC236}">
                <a16:creationId xmlns:a16="http://schemas.microsoft.com/office/drawing/2014/main" id="{7D613A01-F285-84D2-9CA6-33E3511A22E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975" b="22621"/>
          <a:stretch/>
        </p:blipFill>
        <p:spPr bwMode="auto">
          <a:xfrm>
            <a:off x="8537650" y="3718815"/>
            <a:ext cx="4434608" cy="180609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a:extLst>
              <a:ext uri="{FF2B5EF4-FFF2-40B4-BE49-F238E27FC236}">
                <a16:creationId xmlns:a16="http://schemas.microsoft.com/office/drawing/2014/main" id="{7B189595-991E-9F32-7BB5-B149ABDFB27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9044" b="8552"/>
          <a:stretch/>
        </p:blipFill>
        <p:spPr bwMode="auto">
          <a:xfrm>
            <a:off x="8537650" y="5598800"/>
            <a:ext cx="4434608" cy="180609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9488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99BB0-05B2-CA0C-22B2-8678BF95840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7B81B3-8C56-A106-3373-86C14777CA53}"/>
              </a:ext>
            </a:extLst>
          </p:cNvPr>
          <p:cNvSpPr>
            <a:spLocks noGrp="1"/>
          </p:cNvSpPr>
          <p:nvPr>
            <p:ph type="sldNum" sz="quarter" idx="4"/>
          </p:nvPr>
        </p:nvSpPr>
        <p:spPr/>
        <p:txBody>
          <a:bodyPr/>
          <a:lstStyle/>
          <a:p>
            <a:fld id="{065D75E3-62B6-C44A-8295-14DF27978E1A}" type="slidenum">
              <a:rPr lang="en-US" smtClean="0"/>
              <a:pPr/>
              <a:t>18</a:t>
            </a:fld>
            <a:endParaRPr lang="en-US" dirty="0"/>
          </a:p>
        </p:txBody>
      </p:sp>
      <p:sp>
        <p:nvSpPr>
          <p:cNvPr id="9" name="Title 1">
            <a:extLst>
              <a:ext uri="{FF2B5EF4-FFF2-40B4-BE49-F238E27FC236}">
                <a16:creationId xmlns:a16="http://schemas.microsoft.com/office/drawing/2014/main" id="{20FD3C18-92F4-47E9-C0C6-3731F783802D}"/>
              </a:ext>
            </a:extLst>
          </p:cNvPr>
          <p:cNvSpPr txBox="1">
            <a:spLocks/>
          </p:cNvSpPr>
          <p:nvPr/>
        </p:nvSpPr>
        <p:spPr>
          <a:xfrm>
            <a:off x="666018" y="348828"/>
            <a:ext cx="12325525" cy="779593"/>
          </a:xfrm>
          <a:prstGeom prst="rect">
            <a:avLst/>
          </a:prstGeom>
        </p:spPr>
        <p:txBody>
          <a:bodyPr>
            <a:noAutofit/>
          </a:bodyPr>
          <a:lstStyle>
            <a:lvl1pPr algn="l" defTabSz="1097280" rtl="0" eaLnBrk="1" latinLnBrk="0" hangingPunct="1">
              <a:lnSpc>
                <a:spcPct val="90000"/>
              </a:lnSpc>
              <a:spcBef>
                <a:spcPct val="0"/>
              </a:spcBef>
              <a:buNone/>
              <a:defRPr sz="4320" kern="1200">
                <a:solidFill>
                  <a:schemeClr val="tx1">
                    <a:lumMod val="85000"/>
                    <a:lumOff val="15000"/>
                  </a:schemeClr>
                </a:solidFill>
                <a:latin typeface="Arial" panose="020B0604020202020204" pitchFamily="34" charset="0"/>
                <a:ea typeface="+mj-ea"/>
                <a:cs typeface="Arial" panose="020B0604020202020204" pitchFamily="34" charset="0"/>
              </a:defRPr>
            </a:lvl1pPr>
          </a:lstStyle>
          <a:p>
            <a:pPr fontAlgn="base">
              <a:lnSpc>
                <a:spcPct val="107000"/>
              </a:lnSpc>
              <a:spcAft>
                <a:spcPts val="960"/>
              </a:spcAft>
              <a:buClrTx/>
              <a:buFontTx/>
            </a:pPr>
            <a:r>
              <a:rPr lang="en-US" sz="4400" spc="-70" dirty="0">
                <a:solidFill>
                  <a:srgbClr val="1B51A2"/>
                </a:solidFill>
              </a:rPr>
              <a:t>Frequently Asked Questions</a:t>
            </a:r>
          </a:p>
        </p:txBody>
      </p:sp>
      <p:cxnSp>
        <p:nvCxnSpPr>
          <p:cNvPr id="16" name="Straight Connector 15">
            <a:extLst>
              <a:ext uri="{FF2B5EF4-FFF2-40B4-BE49-F238E27FC236}">
                <a16:creationId xmlns:a16="http://schemas.microsoft.com/office/drawing/2014/main" id="{1028FC36-2FC9-2ADF-84DF-92F988A1696A}"/>
              </a:ext>
            </a:extLst>
          </p:cNvPr>
          <p:cNvCxnSpPr/>
          <p:nvPr/>
        </p:nvCxnSpPr>
        <p:spPr>
          <a:xfrm>
            <a:off x="0" y="1176128"/>
            <a:ext cx="9550400" cy="0"/>
          </a:xfrm>
          <a:prstGeom prst="line">
            <a:avLst/>
          </a:prstGeom>
          <a:ln w="57150">
            <a:solidFill>
              <a:srgbClr val="1B51A2"/>
            </a:solidFill>
          </a:ln>
        </p:spPr>
        <p:style>
          <a:lnRef idx="1">
            <a:schemeClr val="accent1"/>
          </a:lnRef>
          <a:fillRef idx="0">
            <a:schemeClr val="accent1"/>
          </a:fillRef>
          <a:effectRef idx="0">
            <a:schemeClr val="accent1"/>
          </a:effectRef>
          <a:fontRef idx="minor">
            <a:schemeClr val="tx1"/>
          </a:fontRef>
        </p:style>
      </p:cxnSp>
      <p:graphicFrame>
        <p:nvGraphicFramePr>
          <p:cNvPr id="4" name="Table 10">
            <a:extLst>
              <a:ext uri="{FF2B5EF4-FFF2-40B4-BE49-F238E27FC236}">
                <a16:creationId xmlns:a16="http://schemas.microsoft.com/office/drawing/2014/main" id="{525B088B-EB8A-8186-91EF-D06905546ADD}"/>
              </a:ext>
            </a:extLst>
          </p:cNvPr>
          <p:cNvGraphicFramePr>
            <a:graphicFrameLocks noGrp="1"/>
          </p:cNvGraphicFramePr>
          <p:nvPr>
            <p:extLst>
              <p:ext uri="{D42A27DB-BD31-4B8C-83A1-F6EECF244321}">
                <p14:modId xmlns:p14="http://schemas.microsoft.com/office/powerpoint/2010/main" val="1057764141"/>
              </p:ext>
            </p:extLst>
          </p:nvPr>
        </p:nvGraphicFramePr>
        <p:xfrm>
          <a:off x="7473745" y="1652092"/>
          <a:ext cx="5811446" cy="5650296"/>
        </p:xfrm>
        <a:graphic>
          <a:graphicData uri="http://schemas.openxmlformats.org/drawingml/2006/table">
            <a:tbl>
              <a:tblPr firstRow="1" bandRow="1">
                <a:tableStyleId>{8799B23B-EC83-4686-B30A-512413B5E67A}</a:tableStyleId>
              </a:tblPr>
              <a:tblGrid>
                <a:gridCol w="2905723">
                  <a:extLst>
                    <a:ext uri="{9D8B030D-6E8A-4147-A177-3AD203B41FA5}">
                      <a16:colId xmlns:a16="http://schemas.microsoft.com/office/drawing/2014/main" val="3118581766"/>
                    </a:ext>
                  </a:extLst>
                </a:gridCol>
                <a:gridCol w="2905723">
                  <a:extLst>
                    <a:ext uri="{9D8B030D-6E8A-4147-A177-3AD203B41FA5}">
                      <a16:colId xmlns:a16="http://schemas.microsoft.com/office/drawing/2014/main" val="598217659"/>
                    </a:ext>
                  </a:extLst>
                </a:gridCol>
              </a:tblGrid>
              <a:tr h="1081872">
                <a:tc>
                  <a:txBody>
                    <a:bodyPr/>
                    <a:lstStyle/>
                    <a:p>
                      <a:r>
                        <a:rPr lang="en-US" sz="1800" b="1" spc="-50" baseline="0" dirty="0">
                          <a:latin typeface="+mn-lt"/>
                          <a:ea typeface="Tahoma" panose="020B0604030504040204" pitchFamily="34" charset="0"/>
                          <a:cs typeface="Tahoma" panose="020B0604030504040204" pitchFamily="34" charset="0"/>
                        </a:rPr>
                        <a:t>What is </a:t>
                      </a:r>
                      <a:r>
                        <a:rPr lang="en-US" sz="1800" b="1" spc="-50" baseline="0" dirty="0" err="1">
                          <a:latin typeface="+mn-lt"/>
                          <a:ea typeface="Tahoma" panose="020B0604030504040204" pitchFamily="34" charset="0"/>
                          <a:cs typeface="Tahoma" panose="020B0604030504040204" pitchFamily="34" charset="0"/>
                        </a:rPr>
                        <a:t>enFlow</a:t>
                      </a:r>
                      <a:r>
                        <a:rPr lang="en-US" sz="1800" b="1" spc="-50" baseline="0" dirty="0">
                          <a:latin typeface="+mn-lt"/>
                          <a:ea typeface="Tahoma" panose="020B0604030504040204" pitchFamily="34" charset="0"/>
                          <a:cs typeface="Tahoma" panose="020B0604030504040204" pitchFamily="34" charset="0"/>
                        </a:rPr>
                        <a:t>?</a:t>
                      </a:r>
                    </a:p>
                  </a:txBody>
                  <a:tcPr/>
                </a:tc>
                <a:tc>
                  <a:txBody>
                    <a:bodyPr/>
                    <a:lstStyle/>
                    <a:p>
                      <a:r>
                        <a:rPr lang="en-US" sz="1800" b="0" spc="-40" baseline="0" dirty="0">
                          <a:latin typeface="+mn-lt"/>
                          <a:ea typeface="Tahoma" panose="020B0604030504040204" pitchFamily="34" charset="0"/>
                          <a:cs typeface="Tahoma" panose="020B0604030504040204" pitchFamily="34" charset="0"/>
                        </a:rPr>
                        <a:t>A fast </a:t>
                      </a:r>
                      <a:r>
                        <a:rPr lang="en-US" sz="1800" b="0" spc="-40" baseline="0">
                          <a:latin typeface="+mn-lt"/>
                          <a:ea typeface="Tahoma" panose="020B0604030504040204" pitchFamily="34" charset="0"/>
                          <a:cs typeface="Tahoma" panose="020B0604030504040204" pitchFamily="34" charset="0"/>
                        </a:rPr>
                        <a:t>and reliable </a:t>
                      </a:r>
                      <a:br>
                        <a:rPr lang="en-US" sz="1800" b="0" spc="-40" baseline="0">
                          <a:latin typeface="+mn-lt"/>
                          <a:ea typeface="Tahoma" panose="020B0604030504040204" pitchFamily="34" charset="0"/>
                          <a:cs typeface="Tahoma" panose="020B0604030504040204" pitchFamily="34" charset="0"/>
                        </a:rPr>
                      </a:br>
                      <a:r>
                        <a:rPr lang="en-US" sz="1800" b="0" spc="-40" baseline="0">
                          <a:latin typeface="+mn-lt"/>
                          <a:ea typeface="Tahoma" panose="020B0604030504040204" pitchFamily="34" charset="0"/>
                          <a:cs typeface="Tahoma" panose="020B0604030504040204" pitchFamily="34" charset="0"/>
                        </a:rPr>
                        <a:t>blood </a:t>
                      </a:r>
                      <a:r>
                        <a:rPr lang="en-US" sz="1800" b="0" spc="-40" baseline="0" dirty="0">
                          <a:latin typeface="+mn-lt"/>
                          <a:ea typeface="Tahoma" panose="020B0604030504040204" pitchFamily="34" charset="0"/>
                          <a:cs typeface="Tahoma" panose="020B0604030504040204" pitchFamily="34" charset="0"/>
                        </a:rPr>
                        <a:t>and fluid warmer.</a:t>
                      </a:r>
                    </a:p>
                  </a:txBody>
                  <a:tcPr/>
                </a:tc>
                <a:extLst>
                  <a:ext uri="{0D108BD9-81ED-4DB2-BD59-A6C34878D82A}">
                    <a16:rowId xmlns:a16="http://schemas.microsoft.com/office/drawing/2014/main" val="1747686780"/>
                  </a:ext>
                </a:extLst>
              </a:tr>
              <a:tr h="1394691">
                <a:tc>
                  <a:txBody>
                    <a:bodyPr/>
                    <a:lstStyle/>
                    <a:p>
                      <a:r>
                        <a:rPr lang="en-US" sz="1800" b="1" spc="-50" baseline="0" dirty="0">
                          <a:latin typeface="+mn-lt"/>
                          <a:ea typeface="Tahoma" panose="020B0604030504040204" pitchFamily="34" charset="0"/>
                          <a:cs typeface="Tahoma" panose="020B0604030504040204" pitchFamily="34" charset="0"/>
                        </a:rPr>
                        <a:t>How fast is it?</a:t>
                      </a:r>
                    </a:p>
                  </a:txBody>
                  <a:tcPr/>
                </a:tc>
                <a:tc>
                  <a:txBody>
                    <a:bodyPr/>
                    <a:lstStyle/>
                    <a:p>
                      <a:r>
                        <a:rPr lang="en-US" sz="1800" b="0" spc="-40" baseline="0" dirty="0">
                          <a:latin typeface="+mn-lt"/>
                          <a:ea typeface="Tahoma" panose="020B0604030504040204" pitchFamily="34" charset="0"/>
                          <a:cs typeface="Tahoma" panose="020B0604030504040204" pitchFamily="34" charset="0"/>
                        </a:rPr>
                        <a:t>Blood is warmed to 40°C in less than 18 seconds. Room temp fluids are even faster.</a:t>
                      </a:r>
                    </a:p>
                  </a:txBody>
                  <a:tcPr/>
                </a:tc>
                <a:extLst>
                  <a:ext uri="{0D108BD9-81ED-4DB2-BD59-A6C34878D82A}">
                    <a16:rowId xmlns:a16="http://schemas.microsoft.com/office/drawing/2014/main" val="3122383670"/>
                  </a:ext>
                </a:extLst>
              </a:tr>
              <a:tr h="858981">
                <a:tc>
                  <a:txBody>
                    <a:bodyPr/>
                    <a:lstStyle/>
                    <a:p>
                      <a:r>
                        <a:rPr lang="en-US" sz="1800" b="1" spc="-50" baseline="0" dirty="0">
                          <a:latin typeface="+mn-lt"/>
                          <a:ea typeface="Tahoma" panose="020B0604030504040204" pitchFamily="34" charset="0"/>
                          <a:cs typeface="Tahoma" panose="020B0604030504040204" pitchFamily="34" charset="0"/>
                        </a:rPr>
                        <a:t>How easy is it to set up?</a:t>
                      </a:r>
                    </a:p>
                  </a:txBody>
                  <a:tcPr/>
                </a:tc>
                <a:tc>
                  <a:txBody>
                    <a:bodyPr/>
                    <a:lstStyle/>
                    <a:p>
                      <a:r>
                        <a:rPr lang="en-US" sz="1800" b="0" spc="-40" baseline="0" dirty="0">
                          <a:latin typeface="+mn-lt"/>
                          <a:ea typeface="Tahoma" panose="020B0604030504040204" pitchFamily="34" charset="0"/>
                          <a:cs typeface="Tahoma" panose="020B0604030504040204" pitchFamily="34" charset="0"/>
                        </a:rPr>
                        <a:t>Prime the cartridge, clip it in, connect to patient, and go!</a:t>
                      </a:r>
                    </a:p>
                  </a:txBody>
                  <a:tcPr/>
                </a:tc>
                <a:extLst>
                  <a:ext uri="{0D108BD9-81ED-4DB2-BD59-A6C34878D82A}">
                    <a16:rowId xmlns:a16="http://schemas.microsoft.com/office/drawing/2014/main" val="482200554"/>
                  </a:ext>
                </a:extLst>
              </a:tr>
              <a:tr h="849746">
                <a:tc>
                  <a:txBody>
                    <a:bodyPr/>
                    <a:lstStyle/>
                    <a:p>
                      <a:r>
                        <a:rPr lang="en-US" sz="1800" b="1" spc="-50" baseline="0" dirty="0">
                          <a:latin typeface="+mn-lt"/>
                          <a:ea typeface="Tahoma" panose="020B0604030504040204" pitchFamily="34" charset="0"/>
                          <a:cs typeface="Tahoma" panose="020B0604030504040204" pitchFamily="34" charset="0"/>
                        </a:rPr>
                        <a:t>What’s the priming volume?</a:t>
                      </a:r>
                    </a:p>
                  </a:txBody>
                  <a:tcPr/>
                </a:tc>
                <a:tc>
                  <a:txBody>
                    <a:bodyPr/>
                    <a:lstStyle/>
                    <a:p>
                      <a:r>
                        <a:rPr lang="en-US" sz="1800" b="0" spc="-40" baseline="0" dirty="0">
                          <a:latin typeface="+mn-lt"/>
                          <a:ea typeface="Tahoma" panose="020B0604030504040204" pitchFamily="34" charset="0"/>
                          <a:cs typeface="Tahoma" panose="020B0604030504040204" pitchFamily="34" charset="0"/>
                        </a:rPr>
                        <a:t>4 mL</a:t>
                      </a:r>
                    </a:p>
                  </a:txBody>
                  <a:tcPr/>
                </a:tc>
                <a:extLst>
                  <a:ext uri="{0D108BD9-81ED-4DB2-BD59-A6C34878D82A}">
                    <a16:rowId xmlns:a16="http://schemas.microsoft.com/office/drawing/2014/main" val="1206812137"/>
                  </a:ext>
                </a:extLst>
              </a:tr>
              <a:tr h="637309">
                <a:tc>
                  <a:txBody>
                    <a:bodyPr/>
                    <a:lstStyle/>
                    <a:p>
                      <a:r>
                        <a:rPr lang="en-US" sz="1800" b="1" spc="-50" baseline="0" dirty="0">
                          <a:latin typeface="+mn-lt"/>
                          <a:ea typeface="Tahoma" panose="020B0604030504040204" pitchFamily="34" charset="0"/>
                          <a:cs typeface="Tahoma" panose="020B0604030504040204" pitchFamily="34" charset="0"/>
                        </a:rPr>
                        <a:t>What is the flow rate?</a:t>
                      </a:r>
                    </a:p>
                  </a:txBody>
                  <a:tcPr/>
                </a:tc>
                <a:tc>
                  <a:txBody>
                    <a:bodyPr/>
                    <a:lstStyle/>
                    <a:p>
                      <a:r>
                        <a:rPr lang="en-US" sz="1800" b="0" spc="-40" baseline="0" dirty="0">
                          <a:latin typeface="+mn-lt"/>
                          <a:ea typeface="Tahoma" panose="020B0604030504040204" pitchFamily="34" charset="0"/>
                          <a:cs typeface="Tahoma" panose="020B0604030504040204" pitchFamily="34" charset="0"/>
                        </a:rPr>
                        <a:t>2 mL/min (KVO) to </a:t>
                      </a:r>
                      <a:br>
                        <a:rPr lang="en-US" sz="1800" b="0" spc="-40" baseline="0" dirty="0">
                          <a:latin typeface="+mn-lt"/>
                          <a:ea typeface="Tahoma" panose="020B0604030504040204" pitchFamily="34" charset="0"/>
                          <a:cs typeface="Tahoma" panose="020B0604030504040204" pitchFamily="34" charset="0"/>
                        </a:rPr>
                      </a:br>
                      <a:r>
                        <a:rPr lang="en-US" sz="1800" b="0" spc="-40" baseline="0" dirty="0">
                          <a:latin typeface="+mn-lt"/>
                          <a:ea typeface="Tahoma" panose="020B0604030504040204" pitchFamily="34" charset="0"/>
                          <a:cs typeface="Tahoma" panose="020B0604030504040204" pitchFamily="34" charset="0"/>
                        </a:rPr>
                        <a:t>200 mL/min</a:t>
                      </a:r>
                    </a:p>
                  </a:txBody>
                  <a:tcPr/>
                </a:tc>
                <a:extLst>
                  <a:ext uri="{0D108BD9-81ED-4DB2-BD59-A6C34878D82A}">
                    <a16:rowId xmlns:a16="http://schemas.microsoft.com/office/drawing/2014/main" val="1771713323"/>
                  </a:ext>
                </a:extLst>
              </a:tr>
              <a:tr h="824926">
                <a:tc>
                  <a:txBody>
                    <a:bodyPr/>
                    <a:lstStyle/>
                    <a:p>
                      <a:r>
                        <a:rPr lang="en-US" sz="1800" b="1" spc="-50" baseline="0" dirty="0">
                          <a:latin typeface="+mn-lt"/>
                          <a:ea typeface="Tahoma" panose="020B0604030504040204" pitchFamily="34" charset="0"/>
                          <a:cs typeface="Tahoma" panose="020B0604030504040204" pitchFamily="34" charset="0"/>
                        </a:rPr>
                        <a:t>How long can you use each cartridge?</a:t>
                      </a:r>
                    </a:p>
                  </a:txBody>
                  <a:tcPr/>
                </a:tc>
                <a:tc>
                  <a:txBody>
                    <a:bodyPr/>
                    <a:lstStyle/>
                    <a:p>
                      <a:r>
                        <a:rPr lang="en-US" sz="1800" b="0" spc="-40" baseline="0" dirty="0">
                          <a:latin typeface="+mn-lt"/>
                          <a:ea typeface="Tahoma" panose="020B0604030504040204" pitchFamily="34" charset="0"/>
                          <a:cs typeface="Tahoma" panose="020B0604030504040204" pitchFamily="34" charset="0"/>
                        </a:rPr>
                        <a:t>In line with your local IV line disposal policy.</a:t>
                      </a:r>
                    </a:p>
                  </a:txBody>
                  <a:tcPr/>
                </a:tc>
                <a:extLst>
                  <a:ext uri="{0D108BD9-81ED-4DB2-BD59-A6C34878D82A}">
                    <a16:rowId xmlns:a16="http://schemas.microsoft.com/office/drawing/2014/main" val="2996805687"/>
                  </a:ext>
                </a:extLst>
              </a:tr>
            </a:tbl>
          </a:graphicData>
        </a:graphic>
      </p:graphicFrame>
      <p:pic>
        <p:nvPicPr>
          <p:cNvPr id="5" name="Picture 4" descr="A picture containing person, indoor&#10;&#10;Description automatically generated">
            <a:extLst>
              <a:ext uri="{FF2B5EF4-FFF2-40B4-BE49-F238E27FC236}">
                <a16:creationId xmlns:a16="http://schemas.microsoft.com/office/drawing/2014/main" id="{497D4B24-192D-1A30-63CD-3A878CDF2311}"/>
              </a:ext>
            </a:extLst>
          </p:cNvPr>
          <p:cNvPicPr>
            <a:picLocks noChangeAspect="1"/>
          </p:cNvPicPr>
          <p:nvPr/>
        </p:nvPicPr>
        <p:blipFill>
          <a:blip r:embed="rId3"/>
          <a:stretch>
            <a:fillRect/>
          </a:stretch>
        </p:blipFill>
        <p:spPr>
          <a:xfrm>
            <a:off x="778948" y="1652092"/>
            <a:ext cx="6248400" cy="5657850"/>
          </a:xfrm>
          <a:prstGeom prst="rect">
            <a:avLst/>
          </a:prstGeom>
        </p:spPr>
      </p:pic>
    </p:spTree>
    <p:extLst>
      <p:ext uri="{BB962C8B-B14F-4D97-AF65-F5344CB8AC3E}">
        <p14:creationId xmlns:p14="http://schemas.microsoft.com/office/powerpoint/2010/main" val="40298794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9BDDF4-BF08-F17E-4849-B978B956AF96}"/>
              </a:ext>
            </a:extLst>
          </p:cNvPr>
          <p:cNvSpPr>
            <a:spLocks noGrp="1"/>
          </p:cNvSpPr>
          <p:nvPr>
            <p:ph type="sldNum" sz="quarter" idx="4"/>
          </p:nvPr>
        </p:nvSpPr>
        <p:spPr/>
        <p:txBody>
          <a:bodyPr/>
          <a:lstStyle/>
          <a:p>
            <a:fld id="{065D75E3-62B6-C44A-8295-14DF27978E1A}" type="slidenum">
              <a:rPr lang="en-US" smtClean="0"/>
              <a:pPr/>
              <a:t>19</a:t>
            </a:fld>
            <a:endParaRPr lang="en-US" dirty="0"/>
          </a:p>
        </p:txBody>
      </p:sp>
      <p:sp>
        <p:nvSpPr>
          <p:cNvPr id="3" name="Title 2">
            <a:extLst>
              <a:ext uri="{FF2B5EF4-FFF2-40B4-BE49-F238E27FC236}">
                <a16:creationId xmlns:a16="http://schemas.microsoft.com/office/drawing/2014/main" id="{572E3395-776F-23A5-18AF-80B1066379BD}"/>
              </a:ext>
            </a:extLst>
          </p:cNvPr>
          <p:cNvSpPr>
            <a:spLocks noGrp="1"/>
          </p:cNvSpPr>
          <p:nvPr>
            <p:ph type="title"/>
          </p:nvPr>
        </p:nvSpPr>
        <p:spPr>
          <a:xfrm>
            <a:off x="2998696" y="4411564"/>
            <a:ext cx="9973562" cy="3162479"/>
          </a:xfrm>
        </p:spPr>
        <p:txBody>
          <a:bodyPr/>
          <a:lstStyle/>
          <a:p>
            <a:r>
              <a:rPr lang="en-US" b="1" spc="-100" dirty="0"/>
              <a:t>Thank you</a:t>
            </a:r>
          </a:p>
        </p:txBody>
      </p:sp>
    </p:spTree>
    <p:extLst>
      <p:ext uri="{BB962C8B-B14F-4D97-AF65-F5344CB8AC3E}">
        <p14:creationId xmlns:p14="http://schemas.microsoft.com/office/powerpoint/2010/main" val="807561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55C7DD-D4A5-BCFF-86B1-89754475224A}"/>
              </a:ext>
            </a:extLst>
          </p:cNvPr>
          <p:cNvSpPr>
            <a:spLocks noGrp="1"/>
          </p:cNvSpPr>
          <p:nvPr>
            <p:ph type="sldNum" sz="quarter" idx="4"/>
          </p:nvPr>
        </p:nvSpPr>
        <p:spPr/>
        <p:txBody>
          <a:bodyPr/>
          <a:lstStyle/>
          <a:p>
            <a:fld id="{065D75E3-62B6-C44A-8295-14DF27978E1A}" type="slidenum">
              <a:rPr lang="en-US" smtClean="0"/>
              <a:pPr/>
              <a:t>2</a:t>
            </a:fld>
            <a:endParaRPr lang="en-US" dirty="0"/>
          </a:p>
        </p:txBody>
      </p:sp>
      <p:sp>
        <p:nvSpPr>
          <p:cNvPr id="9" name="Title 1">
            <a:extLst>
              <a:ext uri="{FF2B5EF4-FFF2-40B4-BE49-F238E27FC236}">
                <a16:creationId xmlns:a16="http://schemas.microsoft.com/office/drawing/2014/main" id="{0E917775-B1AC-7BD5-0341-81DEC7A9C830}"/>
              </a:ext>
            </a:extLst>
          </p:cNvPr>
          <p:cNvSpPr txBox="1">
            <a:spLocks/>
          </p:cNvSpPr>
          <p:nvPr/>
        </p:nvSpPr>
        <p:spPr>
          <a:xfrm>
            <a:off x="666018" y="348828"/>
            <a:ext cx="12325525" cy="779593"/>
          </a:xfrm>
          <a:prstGeom prst="rect">
            <a:avLst/>
          </a:prstGeom>
        </p:spPr>
        <p:txBody>
          <a:bodyPr>
            <a:noAutofit/>
          </a:bodyPr>
          <a:lstStyle>
            <a:lvl1pPr algn="l" defTabSz="1097280" rtl="0" eaLnBrk="1" latinLnBrk="0" hangingPunct="1">
              <a:lnSpc>
                <a:spcPct val="90000"/>
              </a:lnSpc>
              <a:spcBef>
                <a:spcPct val="0"/>
              </a:spcBef>
              <a:buNone/>
              <a:defRPr sz="4320" kern="1200">
                <a:solidFill>
                  <a:schemeClr val="tx1">
                    <a:lumMod val="85000"/>
                    <a:lumOff val="15000"/>
                  </a:schemeClr>
                </a:solidFill>
                <a:latin typeface="Arial" panose="020B0604020202020204" pitchFamily="34" charset="0"/>
                <a:ea typeface="+mj-ea"/>
                <a:cs typeface="Arial" panose="020B0604020202020204" pitchFamily="34" charset="0"/>
              </a:defRPr>
            </a:lvl1pPr>
          </a:lstStyle>
          <a:p>
            <a:pPr fontAlgn="base">
              <a:lnSpc>
                <a:spcPct val="107000"/>
              </a:lnSpc>
              <a:spcAft>
                <a:spcPts val="960"/>
              </a:spcAft>
              <a:buClrTx/>
              <a:buFontTx/>
            </a:pPr>
            <a:r>
              <a:rPr lang="en-US" sz="4400" spc="-70" dirty="0">
                <a:solidFill>
                  <a:srgbClr val="1B51A2"/>
                </a:solidFill>
              </a:rPr>
              <a:t>Table of Contents</a:t>
            </a:r>
          </a:p>
        </p:txBody>
      </p:sp>
      <p:cxnSp>
        <p:nvCxnSpPr>
          <p:cNvPr id="16" name="Straight Connector 15">
            <a:extLst>
              <a:ext uri="{FF2B5EF4-FFF2-40B4-BE49-F238E27FC236}">
                <a16:creationId xmlns:a16="http://schemas.microsoft.com/office/drawing/2014/main" id="{92D6EFA5-E98C-6816-C7F3-0C162CB4012B}"/>
              </a:ext>
            </a:extLst>
          </p:cNvPr>
          <p:cNvCxnSpPr/>
          <p:nvPr/>
        </p:nvCxnSpPr>
        <p:spPr>
          <a:xfrm>
            <a:off x="0" y="1176128"/>
            <a:ext cx="9550400" cy="0"/>
          </a:xfrm>
          <a:prstGeom prst="line">
            <a:avLst/>
          </a:prstGeom>
          <a:ln w="57150">
            <a:solidFill>
              <a:srgbClr val="1B51A2"/>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5F12024-0A7E-94F3-2553-D1A8C9C61A6A}"/>
              </a:ext>
            </a:extLst>
          </p:cNvPr>
          <p:cNvSpPr txBox="1"/>
          <p:nvPr/>
        </p:nvSpPr>
        <p:spPr>
          <a:xfrm>
            <a:off x="666018" y="1475234"/>
            <a:ext cx="4639090" cy="5909310"/>
          </a:xfrm>
          <a:prstGeom prst="rect">
            <a:avLst/>
          </a:prstGeom>
          <a:noFill/>
        </p:spPr>
        <p:txBody>
          <a:bodyPr wrap="none" rtlCol="0">
            <a:spAutoFit/>
          </a:bodyPr>
          <a:lstStyle/>
          <a:p>
            <a:pPr>
              <a:lnSpc>
                <a:spcPct val="250000"/>
              </a:lnSpc>
            </a:pPr>
            <a:r>
              <a:rPr lang="en-US" sz="2800" b="1" spc="-70" dirty="0">
                <a:solidFill>
                  <a:srgbClr val="008957"/>
                </a:solidFill>
                <a:latin typeface="+mn-lt"/>
              </a:rPr>
              <a:t>01</a:t>
            </a:r>
            <a:r>
              <a:rPr lang="en-US" sz="2800" spc="-70" dirty="0">
                <a:solidFill>
                  <a:srgbClr val="58595B"/>
                </a:solidFill>
                <a:latin typeface="+mn-lt"/>
              </a:rPr>
              <a:t>  Effects of Hypothermia</a:t>
            </a:r>
          </a:p>
          <a:p>
            <a:pPr>
              <a:lnSpc>
                <a:spcPct val="250000"/>
              </a:lnSpc>
            </a:pPr>
            <a:r>
              <a:rPr lang="en-US" sz="2800" b="1" spc="-70" dirty="0">
                <a:solidFill>
                  <a:srgbClr val="008957"/>
                </a:solidFill>
                <a:latin typeface="+mn-lt"/>
              </a:rPr>
              <a:t>02</a:t>
            </a:r>
            <a:r>
              <a:rPr lang="en-US" sz="2800" spc="-70" dirty="0">
                <a:solidFill>
                  <a:srgbClr val="58595B"/>
                </a:solidFill>
                <a:latin typeface="+mn-lt"/>
              </a:rPr>
              <a:t>  </a:t>
            </a:r>
            <a:r>
              <a:rPr lang="en-US" sz="2800" spc="-70" dirty="0" err="1">
                <a:solidFill>
                  <a:srgbClr val="58595B"/>
                </a:solidFill>
                <a:latin typeface="+mn-lt"/>
              </a:rPr>
              <a:t>enFlow</a:t>
            </a:r>
            <a:r>
              <a:rPr lang="en-US" sz="2800" spc="-70" dirty="0">
                <a:solidFill>
                  <a:srgbClr val="58595B"/>
                </a:solidFill>
                <a:latin typeface="+mn-lt"/>
              </a:rPr>
              <a:t> Product Overview</a:t>
            </a:r>
          </a:p>
          <a:p>
            <a:pPr>
              <a:lnSpc>
                <a:spcPct val="250000"/>
              </a:lnSpc>
            </a:pPr>
            <a:r>
              <a:rPr lang="en-US" sz="2800" b="1" spc="-70" dirty="0">
                <a:solidFill>
                  <a:srgbClr val="008957"/>
                </a:solidFill>
                <a:latin typeface="+mn-lt"/>
              </a:rPr>
              <a:t>03</a:t>
            </a:r>
            <a:r>
              <a:rPr lang="en-US" sz="2800" spc="-70" dirty="0">
                <a:solidFill>
                  <a:srgbClr val="58595B"/>
                </a:solidFill>
                <a:latin typeface="+mn-lt"/>
              </a:rPr>
              <a:t>  </a:t>
            </a:r>
            <a:r>
              <a:rPr lang="en-US" sz="2800" spc="-70" dirty="0" err="1">
                <a:solidFill>
                  <a:srgbClr val="58595B"/>
                </a:solidFill>
                <a:latin typeface="+mn-lt"/>
              </a:rPr>
              <a:t>enFlow</a:t>
            </a:r>
            <a:r>
              <a:rPr lang="en-US" sz="2800" spc="-70" dirty="0">
                <a:solidFill>
                  <a:srgbClr val="58595B"/>
                </a:solidFill>
                <a:latin typeface="+mn-lt"/>
              </a:rPr>
              <a:t> Controller</a:t>
            </a:r>
          </a:p>
          <a:p>
            <a:pPr>
              <a:lnSpc>
                <a:spcPct val="250000"/>
              </a:lnSpc>
            </a:pPr>
            <a:r>
              <a:rPr lang="en-US" sz="2800" b="1" spc="-70" dirty="0">
                <a:solidFill>
                  <a:srgbClr val="008957"/>
                </a:solidFill>
                <a:latin typeface="+mn-lt"/>
              </a:rPr>
              <a:t>04</a:t>
            </a:r>
            <a:r>
              <a:rPr lang="en-US" sz="2800" spc="-70" dirty="0">
                <a:solidFill>
                  <a:srgbClr val="58595B"/>
                </a:solidFill>
                <a:latin typeface="+mn-lt"/>
              </a:rPr>
              <a:t>  </a:t>
            </a:r>
            <a:r>
              <a:rPr lang="en-US" sz="2800" spc="-70" dirty="0" err="1">
                <a:solidFill>
                  <a:srgbClr val="58595B"/>
                </a:solidFill>
                <a:latin typeface="+mn-lt"/>
              </a:rPr>
              <a:t>enFlow</a:t>
            </a:r>
            <a:r>
              <a:rPr lang="en-US" sz="2800" spc="-70" dirty="0">
                <a:solidFill>
                  <a:srgbClr val="58595B"/>
                </a:solidFill>
                <a:latin typeface="+mn-lt"/>
              </a:rPr>
              <a:t> Warmer</a:t>
            </a:r>
          </a:p>
          <a:p>
            <a:pPr>
              <a:lnSpc>
                <a:spcPct val="250000"/>
              </a:lnSpc>
            </a:pPr>
            <a:r>
              <a:rPr lang="en-US" sz="2800" b="1" spc="-70" dirty="0">
                <a:solidFill>
                  <a:srgbClr val="008957"/>
                </a:solidFill>
                <a:latin typeface="+mn-lt"/>
              </a:rPr>
              <a:t>05</a:t>
            </a:r>
            <a:r>
              <a:rPr lang="en-US" sz="2800" spc="-70" dirty="0">
                <a:solidFill>
                  <a:srgbClr val="58595B"/>
                </a:solidFill>
                <a:latin typeface="+mn-lt"/>
              </a:rPr>
              <a:t>  </a:t>
            </a:r>
            <a:r>
              <a:rPr lang="en-US" sz="2800" spc="-70" dirty="0" err="1">
                <a:solidFill>
                  <a:srgbClr val="58595B"/>
                </a:solidFill>
                <a:latin typeface="+mn-lt"/>
              </a:rPr>
              <a:t>enFlow</a:t>
            </a:r>
            <a:r>
              <a:rPr lang="en-US" sz="2800" spc="-70" dirty="0">
                <a:solidFill>
                  <a:srgbClr val="58595B"/>
                </a:solidFill>
                <a:latin typeface="+mn-lt"/>
              </a:rPr>
              <a:t> Cartridge</a:t>
            </a:r>
          </a:p>
          <a:p>
            <a:endParaRPr lang="en-US" sz="2800" dirty="0">
              <a:solidFill>
                <a:srgbClr val="58595B"/>
              </a:solidFill>
              <a:latin typeface="+mn-lt"/>
            </a:endParaRPr>
          </a:p>
        </p:txBody>
      </p:sp>
      <p:sp>
        <p:nvSpPr>
          <p:cNvPr id="21" name="TextBox 20">
            <a:extLst>
              <a:ext uri="{FF2B5EF4-FFF2-40B4-BE49-F238E27FC236}">
                <a16:creationId xmlns:a16="http://schemas.microsoft.com/office/drawing/2014/main" id="{D6B4F532-FF14-3C9C-3CF8-FC352D595E45}"/>
              </a:ext>
            </a:extLst>
          </p:cNvPr>
          <p:cNvSpPr txBox="1"/>
          <p:nvPr/>
        </p:nvSpPr>
        <p:spPr>
          <a:xfrm>
            <a:off x="6241796" y="1475234"/>
            <a:ext cx="5032147" cy="5909310"/>
          </a:xfrm>
          <a:prstGeom prst="rect">
            <a:avLst/>
          </a:prstGeom>
          <a:noFill/>
        </p:spPr>
        <p:txBody>
          <a:bodyPr wrap="none" rtlCol="0">
            <a:spAutoFit/>
          </a:bodyPr>
          <a:lstStyle/>
          <a:p>
            <a:pPr>
              <a:lnSpc>
                <a:spcPct val="250000"/>
              </a:lnSpc>
            </a:pPr>
            <a:r>
              <a:rPr lang="en-US" sz="2800" b="1" spc="-70" dirty="0">
                <a:solidFill>
                  <a:srgbClr val="008957"/>
                </a:solidFill>
                <a:latin typeface="+mn-lt"/>
              </a:rPr>
              <a:t>06</a:t>
            </a:r>
            <a:r>
              <a:rPr lang="en-US" sz="2800" spc="-70" dirty="0">
                <a:solidFill>
                  <a:srgbClr val="58595B"/>
                </a:solidFill>
                <a:latin typeface="+mn-lt"/>
              </a:rPr>
              <a:t>  Assembly</a:t>
            </a:r>
          </a:p>
          <a:p>
            <a:pPr>
              <a:lnSpc>
                <a:spcPct val="250000"/>
              </a:lnSpc>
            </a:pPr>
            <a:r>
              <a:rPr lang="en-US" sz="2800" b="1" spc="-70" dirty="0">
                <a:solidFill>
                  <a:srgbClr val="008957"/>
                </a:solidFill>
                <a:latin typeface="+mn-lt"/>
              </a:rPr>
              <a:t>07</a:t>
            </a:r>
            <a:r>
              <a:rPr lang="en-US" sz="2800" spc="-70" dirty="0">
                <a:solidFill>
                  <a:srgbClr val="58595B"/>
                </a:solidFill>
                <a:latin typeface="+mn-lt"/>
              </a:rPr>
              <a:t>  Power On</a:t>
            </a:r>
          </a:p>
          <a:p>
            <a:pPr>
              <a:lnSpc>
                <a:spcPct val="250000"/>
              </a:lnSpc>
            </a:pPr>
            <a:r>
              <a:rPr lang="en-US" sz="2800" b="1" spc="-70" dirty="0">
                <a:solidFill>
                  <a:srgbClr val="008957"/>
                </a:solidFill>
                <a:latin typeface="+mn-lt"/>
              </a:rPr>
              <a:t>08</a:t>
            </a:r>
            <a:r>
              <a:rPr lang="en-US" sz="2800" spc="-70" dirty="0">
                <a:solidFill>
                  <a:srgbClr val="58595B"/>
                </a:solidFill>
                <a:latin typeface="+mn-lt"/>
              </a:rPr>
              <a:t>  Insert Cartridge</a:t>
            </a:r>
          </a:p>
          <a:p>
            <a:pPr>
              <a:lnSpc>
                <a:spcPct val="250000"/>
              </a:lnSpc>
            </a:pPr>
            <a:r>
              <a:rPr lang="en-US" sz="2800" b="1" spc="-70" dirty="0">
                <a:solidFill>
                  <a:srgbClr val="008957"/>
                </a:solidFill>
                <a:latin typeface="+mn-lt"/>
              </a:rPr>
              <a:t>09</a:t>
            </a:r>
            <a:r>
              <a:rPr lang="en-US" sz="2800" spc="-70" dirty="0">
                <a:solidFill>
                  <a:srgbClr val="58595B"/>
                </a:solidFill>
                <a:latin typeface="+mn-lt"/>
              </a:rPr>
              <a:t>  Mounting</a:t>
            </a:r>
          </a:p>
          <a:p>
            <a:pPr>
              <a:lnSpc>
                <a:spcPct val="250000"/>
              </a:lnSpc>
            </a:pPr>
            <a:r>
              <a:rPr lang="en-US" sz="2800" b="1" spc="-70" dirty="0">
                <a:solidFill>
                  <a:srgbClr val="008957"/>
                </a:solidFill>
                <a:latin typeface="+mn-lt"/>
              </a:rPr>
              <a:t>10</a:t>
            </a:r>
            <a:r>
              <a:rPr lang="en-US" sz="2800" spc="-70" dirty="0">
                <a:solidFill>
                  <a:srgbClr val="58595B"/>
                </a:solidFill>
                <a:latin typeface="+mn-lt"/>
              </a:rPr>
              <a:t>  Frequently Asked Questions</a:t>
            </a:r>
          </a:p>
          <a:p>
            <a:endParaRPr lang="en-US" sz="2800" dirty="0">
              <a:solidFill>
                <a:srgbClr val="58595B"/>
              </a:solidFill>
              <a:latin typeface="+mn-lt"/>
            </a:endParaRPr>
          </a:p>
        </p:txBody>
      </p:sp>
    </p:spTree>
    <p:extLst>
      <p:ext uri="{BB962C8B-B14F-4D97-AF65-F5344CB8AC3E}">
        <p14:creationId xmlns:p14="http://schemas.microsoft.com/office/powerpoint/2010/main" val="14224276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1DE31-BAE5-AD1D-6D6F-8AE6AF0E614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81F71D-4EDA-F40E-814F-ADDC0DA94055}"/>
              </a:ext>
            </a:extLst>
          </p:cNvPr>
          <p:cNvSpPr>
            <a:spLocks noGrp="1"/>
          </p:cNvSpPr>
          <p:nvPr>
            <p:ph type="sldNum" sz="quarter" idx="4"/>
          </p:nvPr>
        </p:nvSpPr>
        <p:spPr/>
        <p:txBody>
          <a:bodyPr/>
          <a:lstStyle/>
          <a:p>
            <a:fld id="{065D75E3-62B6-C44A-8295-14DF27978E1A}" type="slidenum">
              <a:rPr lang="en-US" smtClean="0"/>
              <a:pPr/>
              <a:t>3</a:t>
            </a:fld>
            <a:endParaRPr lang="en-US" dirty="0"/>
          </a:p>
        </p:txBody>
      </p:sp>
      <p:sp>
        <p:nvSpPr>
          <p:cNvPr id="9" name="Title 1">
            <a:extLst>
              <a:ext uri="{FF2B5EF4-FFF2-40B4-BE49-F238E27FC236}">
                <a16:creationId xmlns:a16="http://schemas.microsoft.com/office/drawing/2014/main" id="{EDDCAB05-FABD-6661-B8A1-CF5E6ACE21B6}"/>
              </a:ext>
            </a:extLst>
          </p:cNvPr>
          <p:cNvSpPr txBox="1">
            <a:spLocks/>
          </p:cNvSpPr>
          <p:nvPr/>
        </p:nvSpPr>
        <p:spPr>
          <a:xfrm>
            <a:off x="666018" y="348828"/>
            <a:ext cx="12325525" cy="779593"/>
          </a:xfrm>
          <a:prstGeom prst="rect">
            <a:avLst/>
          </a:prstGeom>
        </p:spPr>
        <p:txBody>
          <a:bodyPr>
            <a:noAutofit/>
          </a:bodyPr>
          <a:lstStyle>
            <a:lvl1pPr algn="l" defTabSz="1097280" rtl="0" eaLnBrk="1" latinLnBrk="0" hangingPunct="1">
              <a:lnSpc>
                <a:spcPct val="90000"/>
              </a:lnSpc>
              <a:spcBef>
                <a:spcPct val="0"/>
              </a:spcBef>
              <a:buNone/>
              <a:defRPr sz="4320" kern="1200">
                <a:solidFill>
                  <a:schemeClr val="tx1">
                    <a:lumMod val="85000"/>
                    <a:lumOff val="15000"/>
                  </a:schemeClr>
                </a:solidFill>
                <a:latin typeface="Arial" panose="020B0604020202020204" pitchFamily="34" charset="0"/>
                <a:ea typeface="+mj-ea"/>
                <a:cs typeface="Arial" panose="020B0604020202020204" pitchFamily="34" charset="0"/>
              </a:defRPr>
            </a:lvl1pPr>
          </a:lstStyle>
          <a:p>
            <a:pPr fontAlgn="base">
              <a:lnSpc>
                <a:spcPct val="107000"/>
              </a:lnSpc>
              <a:spcAft>
                <a:spcPts val="960"/>
              </a:spcAft>
              <a:buClrTx/>
              <a:buFontTx/>
            </a:pPr>
            <a:r>
              <a:rPr lang="en-US" sz="4400" spc="-70" dirty="0">
                <a:solidFill>
                  <a:srgbClr val="1B51A2"/>
                </a:solidFill>
              </a:rPr>
              <a:t>Effects of Hypothermia</a:t>
            </a:r>
          </a:p>
        </p:txBody>
      </p:sp>
      <p:cxnSp>
        <p:nvCxnSpPr>
          <p:cNvPr id="16" name="Straight Connector 15">
            <a:extLst>
              <a:ext uri="{FF2B5EF4-FFF2-40B4-BE49-F238E27FC236}">
                <a16:creationId xmlns:a16="http://schemas.microsoft.com/office/drawing/2014/main" id="{0D46073A-98C1-86F4-F63E-CCE894A229C4}"/>
              </a:ext>
            </a:extLst>
          </p:cNvPr>
          <p:cNvCxnSpPr/>
          <p:nvPr/>
        </p:nvCxnSpPr>
        <p:spPr>
          <a:xfrm>
            <a:off x="0" y="1176128"/>
            <a:ext cx="9550400" cy="0"/>
          </a:xfrm>
          <a:prstGeom prst="line">
            <a:avLst/>
          </a:prstGeom>
          <a:ln w="57150">
            <a:solidFill>
              <a:srgbClr val="1B51A2"/>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B44ECBB3-2EAE-B829-3557-299C41EF25AB}"/>
              </a:ext>
            </a:extLst>
          </p:cNvPr>
          <p:cNvSpPr/>
          <p:nvPr/>
        </p:nvSpPr>
        <p:spPr>
          <a:xfrm>
            <a:off x="666018" y="1487691"/>
            <a:ext cx="10443573" cy="5016758"/>
          </a:xfrm>
          <a:prstGeom prst="rect">
            <a:avLst/>
          </a:prstGeom>
        </p:spPr>
        <p:txBody>
          <a:bodyPr wrap="square">
            <a:spAutoFit/>
          </a:bodyPr>
          <a:lstStyle/>
          <a:p>
            <a:pPr marL="342900" indent="-342900">
              <a:spcBef>
                <a:spcPts val="1200"/>
              </a:spcBef>
              <a:buFont typeface="Arial" panose="020B0604020202020204" pitchFamily="34" charset="0"/>
              <a:buChar char="•"/>
            </a:pPr>
            <a:r>
              <a:rPr lang="en-US" sz="2000" dirty="0">
                <a:solidFill>
                  <a:srgbClr val="58595B"/>
                </a:solidFill>
                <a:latin typeface="+mn-lt"/>
              </a:rPr>
              <a:t>Increased lactate</a:t>
            </a:r>
          </a:p>
          <a:p>
            <a:pPr marL="342900" indent="-342900">
              <a:spcBef>
                <a:spcPts val="1200"/>
              </a:spcBef>
              <a:buFont typeface="Arial" panose="020B0604020202020204" pitchFamily="34" charset="0"/>
              <a:buChar char="•"/>
            </a:pPr>
            <a:r>
              <a:rPr lang="en-US" sz="2000" dirty="0">
                <a:solidFill>
                  <a:srgbClr val="58595B"/>
                </a:solidFill>
                <a:latin typeface="+mn-lt"/>
              </a:rPr>
              <a:t>Increased length of stay</a:t>
            </a:r>
          </a:p>
          <a:p>
            <a:pPr marL="342900" indent="-342900">
              <a:spcBef>
                <a:spcPts val="1200"/>
              </a:spcBef>
              <a:buFont typeface="Arial" panose="020B0604020202020204" pitchFamily="34" charset="0"/>
              <a:buChar char="•"/>
            </a:pPr>
            <a:r>
              <a:rPr lang="en-US" sz="2000" dirty="0">
                <a:solidFill>
                  <a:srgbClr val="58595B"/>
                </a:solidFill>
                <a:latin typeface="+mn-lt"/>
              </a:rPr>
              <a:t>Blood increases in acidity</a:t>
            </a:r>
          </a:p>
          <a:p>
            <a:pPr marL="342900" indent="-342900">
              <a:spcBef>
                <a:spcPts val="1200"/>
              </a:spcBef>
              <a:buFont typeface="Arial" panose="020B0604020202020204" pitchFamily="34" charset="0"/>
              <a:buChar char="•"/>
            </a:pPr>
            <a:r>
              <a:rPr lang="en-US" sz="2000" dirty="0">
                <a:solidFill>
                  <a:srgbClr val="58595B"/>
                </a:solidFill>
                <a:latin typeface="+mn-lt"/>
              </a:rPr>
              <a:t>Increased risk of surgical site infections</a:t>
            </a:r>
          </a:p>
          <a:p>
            <a:pPr marL="342900" indent="-342900">
              <a:spcBef>
                <a:spcPts val="1200"/>
              </a:spcBef>
              <a:buFont typeface="Arial" panose="020B0604020202020204" pitchFamily="34" charset="0"/>
              <a:buChar char="•"/>
            </a:pPr>
            <a:r>
              <a:rPr lang="en-US" sz="2000" dirty="0">
                <a:solidFill>
                  <a:srgbClr val="58595B"/>
                </a:solidFill>
                <a:latin typeface="+mn-lt"/>
              </a:rPr>
              <a:t>Coagulation impairment even at mild hypothermia</a:t>
            </a:r>
          </a:p>
          <a:p>
            <a:pPr marL="342900" indent="-342900">
              <a:spcBef>
                <a:spcPts val="1200"/>
              </a:spcBef>
              <a:buFont typeface="Arial" panose="020B0604020202020204" pitchFamily="34" charset="0"/>
              <a:buChar char="•"/>
            </a:pPr>
            <a:r>
              <a:rPr lang="en-US" sz="2000" dirty="0">
                <a:solidFill>
                  <a:srgbClr val="58595B"/>
                </a:solidFill>
                <a:latin typeface="+mn-lt"/>
              </a:rPr>
              <a:t>Decreased perfusion – A reduction in the flow of blood to tissues and organs in the body</a:t>
            </a:r>
          </a:p>
          <a:p>
            <a:pPr marL="342900" indent="-342900">
              <a:spcBef>
                <a:spcPts val="1200"/>
              </a:spcBef>
              <a:buFont typeface="Arial" panose="020B0604020202020204" pitchFamily="34" charset="0"/>
              <a:buChar char="•"/>
            </a:pPr>
            <a:r>
              <a:rPr lang="en-US" sz="2000" dirty="0">
                <a:solidFill>
                  <a:srgbClr val="58595B"/>
                </a:solidFill>
                <a:latin typeface="+mn-lt"/>
              </a:rPr>
              <a:t>Increased pain – Introducing blood or fluid at room temperature into the body can cause</a:t>
            </a:r>
            <a:br>
              <a:rPr lang="en-US" sz="2000" dirty="0">
                <a:solidFill>
                  <a:srgbClr val="58595B"/>
                </a:solidFill>
                <a:latin typeface="+mn-lt"/>
              </a:rPr>
            </a:br>
            <a:r>
              <a:rPr lang="en-US" sz="2000" dirty="0">
                <a:solidFill>
                  <a:srgbClr val="58595B"/>
                </a:solidFill>
                <a:latin typeface="+mn-lt"/>
              </a:rPr>
              <a:t>significant discomfort or pain. The body maintains a temperature of around 37°C, so when fluids are introduced at room temperature (20°C – 22°C), the difference in temperature can lead to pain, particularly if it’s introduced into areas where nerves are sensitive or inn medical procedures like IV insertions or transfusions. The body may react to the temperature difference, causing sensations of cold, burning, or discomfort.</a:t>
            </a:r>
            <a:endParaRPr lang="en-GB" sz="2000" dirty="0">
              <a:solidFill>
                <a:srgbClr val="58595B"/>
              </a:solidFill>
              <a:latin typeface="Calibri"/>
            </a:endParaRPr>
          </a:p>
          <a:p>
            <a:endParaRPr lang="en-GB" sz="2000" dirty="0">
              <a:solidFill>
                <a:prstClr val="black"/>
              </a:solidFill>
              <a:latin typeface="+mn-lt"/>
            </a:endParaRPr>
          </a:p>
        </p:txBody>
      </p:sp>
    </p:spTree>
    <p:extLst>
      <p:ext uri="{BB962C8B-B14F-4D97-AF65-F5344CB8AC3E}">
        <p14:creationId xmlns:p14="http://schemas.microsoft.com/office/powerpoint/2010/main" val="575245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C7D7D-2A52-84D5-5FBD-B85E71048FC4}"/>
            </a:ext>
          </a:extLst>
        </p:cNvPr>
        <p:cNvGrpSpPr/>
        <p:nvPr/>
      </p:nvGrpSpPr>
      <p:grpSpPr>
        <a:xfrm>
          <a:off x="0" y="0"/>
          <a:ext cx="0" cy="0"/>
          <a:chOff x="0" y="0"/>
          <a:chExt cx="0" cy="0"/>
        </a:xfrm>
      </p:grpSpPr>
      <p:pic>
        <p:nvPicPr>
          <p:cNvPr id="17" name="Picture 16" descr="A blue and white machine&#10;&#10;AI-generated content may be incorrect.">
            <a:extLst>
              <a:ext uri="{FF2B5EF4-FFF2-40B4-BE49-F238E27FC236}">
                <a16:creationId xmlns:a16="http://schemas.microsoft.com/office/drawing/2014/main" id="{23572383-B341-BC3A-C099-953E60FEE99C}"/>
              </a:ext>
            </a:extLst>
          </p:cNvPr>
          <p:cNvPicPr>
            <a:picLocks noChangeAspect="1"/>
          </p:cNvPicPr>
          <p:nvPr/>
        </p:nvPicPr>
        <p:blipFill>
          <a:blip r:embed="rId3">
            <a:alphaModFix/>
          </a:blip>
          <a:stretch>
            <a:fillRect/>
          </a:stretch>
        </p:blipFill>
        <p:spPr>
          <a:xfrm>
            <a:off x="535981" y="2133600"/>
            <a:ext cx="5550950" cy="4287117"/>
          </a:xfrm>
          <a:prstGeom prst="rect">
            <a:avLst/>
          </a:prstGeom>
        </p:spPr>
      </p:pic>
      <p:sp>
        <p:nvSpPr>
          <p:cNvPr id="2" name="Slide Number Placeholder 1">
            <a:extLst>
              <a:ext uri="{FF2B5EF4-FFF2-40B4-BE49-F238E27FC236}">
                <a16:creationId xmlns:a16="http://schemas.microsoft.com/office/drawing/2014/main" id="{64989CA8-BCF0-D2DB-6236-CF79E99D2B1F}"/>
              </a:ext>
            </a:extLst>
          </p:cNvPr>
          <p:cNvSpPr>
            <a:spLocks noGrp="1"/>
          </p:cNvSpPr>
          <p:nvPr>
            <p:ph type="sldNum" sz="quarter" idx="4"/>
          </p:nvPr>
        </p:nvSpPr>
        <p:spPr/>
        <p:txBody>
          <a:bodyPr/>
          <a:lstStyle/>
          <a:p>
            <a:fld id="{065D75E3-62B6-C44A-8295-14DF27978E1A}" type="slidenum">
              <a:rPr lang="en-US" smtClean="0"/>
              <a:pPr/>
              <a:t>4</a:t>
            </a:fld>
            <a:endParaRPr lang="en-US" dirty="0"/>
          </a:p>
        </p:txBody>
      </p:sp>
      <p:sp>
        <p:nvSpPr>
          <p:cNvPr id="11" name="Rectangle 10">
            <a:extLst>
              <a:ext uri="{FF2B5EF4-FFF2-40B4-BE49-F238E27FC236}">
                <a16:creationId xmlns:a16="http://schemas.microsoft.com/office/drawing/2014/main" id="{47AD7C0B-6D1E-A1A6-2B65-C050CF171A3C}"/>
              </a:ext>
            </a:extLst>
          </p:cNvPr>
          <p:cNvSpPr/>
          <p:nvPr/>
        </p:nvSpPr>
        <p:spPr>
          <a:xfrm>
            <a:off x="1789886" y="6166842"/>
            <a:ext cx="1521570" cy="461665"/>
          </a:xfrm>
          <a:prstGeom prst="rect">
            <a:avLst/>
          </a:prstGeom>
        </p:spPr>
        <p:txBody>
          <a:bodyPr wrap="none">
            <a:spAutoFit/>
          </a:bodyPr>
          <a:lstStyle/>
          <a:p>
            <a:r>
              <a:rPr lang="en-GB" sz="2400" dirty="0">
                <a:solidFill>
                  <a:srgbClr val="58595B"/>
                </a:solidFill>
                <a:latin typeface="+mn-lt"/>
              </a:rPr>
              <a:t>Controller</a:t>
            </a:r>
          </a:p>
        </p:txBody>
      </p:sp>
      <p:sp>
        <p:nvSpPr>
          <p:cNvPr id="12" name="Rectangle 11">
            <a:extLst>
              <a:ext uri="{FF2B5EF4-FFF2-40B4-BE49-F238E27FC236}">
                <a16:creationId xmlns:a16="http://schemas.microsoft.com/office/drawing/2014/main" id="{4A97B41B-8963-F36C-3F39-59F1AD8F3D56}"/>
              </a:ext>
            </a:extLst>
          </p:cNvPr>
          <p:cNvSpPr/>
          <p:nvPr/>
        </p:nvSpPr>
        <p:spPr>
          <a:xfrm>
            <a:off x="7522606" y="6150251"/>
            <a:ext cx="1279517" cy="461665"/>
          </a:xfrm>
          <a:prstGeom prst="rect">
            <a:avLst/>
          </a:prstGeom>
        </p:spPr>
        <p:txBody>
          <a:bodyPr wrap="none">
            <a:spAutoFit/>
          </a:bodyPr>
          <a:lstStyle/>
          <a:p>
            <a:r>
              <a:rPr lang="en-GB" sz="2400" dirty="0">
                <a:solidFill>
                  <a:srgbClr val="58595B"/>
                </a:solidFill>
                <a:latin typeface="+mn-lt"/>
              </a:rPr>
              <a:t>Warmer</a:t>
            </a:r>
          </a:p>
        </p:txBody>
      </p:sp>
      <p:sp>
        <p:nvSpPr>
          <p:cNvPr id="13" name="Rectangle 12">
            <a:extLst>
              <a:ext uri="{FF2B5EF4-FFF2-40B4-BE49-F238E27FC236}">
                <a16:creationId xmlns:a16="http://schemas.microsoft.com/office/drawing/2014/main" id="{C210F183-2471-3D36-C59B-E7BDAB9E012A}"/>
              </a:ext>
            </a:extLst>
          </p:cNvPr>
          <p:cNvSpPr/>
          <p:nvPr/>
        </p:nvSpPr>
        <p:spPr>
          <a:xfrm>
            <a:off x="11071503" y="6166842"/>
            <a:ext cx="1452642" cy="461665"/>
          </a:xfrm>
          <a:prstGeom prst="rect">
            <a:avLst/>
          </a:prstGeom>
        </p:spPr>
        <p:txBody>
          <a:bodyPr wrap="none">
            <a:spAutoFit/>
          </a:bodyPr>
          <a:lstStyle/>
          <a:p>
            <a:r>
              <a:rPr lang="en-GB" sz="2400" dirty="0">
                <a:solidFill>
                  <a:srgbClr val="58595B"/>
                </a:solidFill>
                <a:latin typeface="+mn-lt"/>
              </a:rPr>
              <a:t>Cartridge</a:t>
            </a:r>
          </a:p>
        </p:txBody>
      </p:sp>
      <p:sp>
        <p:nvSpPr>
          <p:cNvPr id="9" name="Title 1">
            <a:extLst>
              <a:ext uri="{FF2B5EF4-FFF2-40B4-BE49-F238E27FC236}">
                <a16:creationId xmlns:a16="http://schemas.microsoft.com/office/drawing/2014/main" id="{5762B504-0460-827C-FBE8-D421DCCB78E8}"/>
              </a:ext>
            </a:extLst>
          </p:cNvPr>
          <p:cNvSpPr txBox="1">
            <a:spLocks/>
          </p:cNvSpPr>
          <p:nvPr/>
        </p:nvSpPr>
        <p:spPr>
          <a:xfrm>
            <a:off x="666018" y="348828"/>
            <a:ext cx="12325525" cy="779593"/>
          </a:xfrm>
          <a:prstGeom prst="rect">
            <a:avLst/>
          </a:prstGeom>
        </p:spPr>
        <p:txBody>
          <a:bodyPr>
            <a:noAutofit/>
          </a:bodyPr>
          <a:lstStyle>
            <a:lvl1pPr algn="l" defTabSz="1097280" rtl="0" eaLnBrk="1" latinLnBrk="0" hangingPunct="1">
              <a:lnSpc>
                <a:spcPct val="90000"/>
              </a:lnSpc>
              <a:spcBef>
                <a:spcPct val="0"/>
              </a:spcBef>
              <a:buNone/>
              <a:defRPr sz="4320" kern="1200">
                <a:solidFill>
                  <a:schemeClr val="tx1">
                    <a:lumMod val="85000"/>
                    <a:lumOff val="15000"/>
                  </a:schemeClr>
                </a:solidFill>
                <a:latin typeface="Arial" panose="020B0604020202020204" pitchFamily="34" charset="0"/>
                <a:ea typeface="+mj-ea"/>
                <a:cs typeface="Arial" panose="020B0604020202020204" pitchFamily="34" charset="0"/>
              </a:defRPr>
            </a:lvl1pPr>
          </a:lstStyle>
          <a:p>
            <a:pPr fontAlgn="base">
              <a:lnSpc>
                <a:spcPct val="107000"/>
              </a:lnSpc>
              <a:spcAft>
                <a:spcPts val="960"/>
              </a:spcAft>
              <a:buClrTx/>
              <a:buFontTx/>
            </a:pPr>
            <a:r>
              <a:rPr lang="en-US" sz="4400" spc="-70" dirty="0" err="1">
                <a:solidFill>
                  <a:srgbClr val="1B51A2"/>
                </a:solidFill>
              </a:rPr>
              <a:t>enFlow</a:t>
            </a:r>
            <a:r>
              <a:rPr lang="en-US" sz="4400" spc="-70" dirty="0">
                <a:solidFill>
                  <a:srgbClr val="1B51A2"/>
                </a:solidFill>
              </a:rPr>
              <a:t> Product Overview</a:t>
            </a:r>
          </a:p>
        </p:txBody>
      </p:sp>
      <p:cxnSp>
        <p:nvCxnSpPr>
          <p:cNvPr id="16" name="Straight Connector 15">
            <a:extLst>
              <a:ext uri="{FF2B5EF4-FFF2-40B4-BE49-F238E27FC236}">
                <a16:creationId xmlns:a16="http://schemas.microsoft.com/office/drawing/2014/main" id="{6DE22222-9DD3-78A7-E7EC-ED223218CBAD}"/>
              </a:ext>
            </a:extLst>
          </p:cNvPr>
          <p:cNvCxnSpPr/>
          <p:nvPr/>
        </p:nvCxnSpPr>
        <p:spPr>
          <a:xfrm>
            <a:off x="0" y="1176128"/>
            <a:ext cx="9550400" cy="0"/>
          </a:xfrm>
          <a:prstGeom prst="line">
            <a:avLst/>
          </a:prstGeom>
          <a:ln w="57150">
            <a:solidFill>
              <a:srgbClr val="1B51A2"/>
            </a:solidFill>
          </a:ln>
        </p:spPr>
        <p:style>
          <a:lnRef idx="1">
            <a:schemeClr val="accent1"/>
          </a:lnRef>
          <a:fillRef idx="0">
            <a:schemeClr val="accent1"/>
          </a:fillRef>
          <a:effectRef idx="0">
            <a:schemeClr val="accent1"/>
          </a:effectRef>
          <a:fontRef idx="minor">
            <a:schemeClr val="tx1"/>
          </a:fontRef>
        </p:style>
      </p:cxnSp>
      <p:sp>
        <p:nvSpPr>
          <p:cNvPr id="3" name="AutoShape 2">
            <a:extLst>
              <a:ext uri="{FF2B5EF4-FFF2-40B4-BE49-F238E27FC236}">
                <a16:creationId xmlns:a16="http://schemas.microsoft.com/office/drawing/2014/main" id="{6C40FE72-793F-3649-8250-EB5B664E345C}"/>
              </a:ext>
            </a:extLst>
          </p:cNvPr>
          <p:cNvSpPr>
            <a:spLocks noChangeAspect="1" noChangeArrowheads="1"/>
          </p:cNvSpPr>
          <p:nvPr/>
        </p:nvSpPr>
        <p:spPr bwMode="auto">
          <a:xfrm>
            <a:off x="7230644" y="396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9" name="Picture 18" descr="A close-up of a device&#10;&#10;AI-generated content may be incorrect.">
            <a:extLst>
              <a:ext uri="{FF2B5EF4-FFF2-40B4-BE49-F238E27FC236}">
                <a16:creationId xmlns:a16="http://schemas.microsoft.com/office/drawing/2014/main" id="{0972B7F7-FCE9-D5FE-9FD6-3B51A8043106}"/>
              </a:ext>
            </a:extLst>
          </p:cNvPr>
          <p:cNvPicPr>
            <a:picLocks noChangeAspect="1"/>
          </p:cNvPicPr>
          <p:nvPr/>
        </p:nvPicPr>
        <p:blipFill>
          <a:blip r:embed="rId4"/>
          <a:stretch>
            <a:fillRect/>
          </a:stretch>
        </p:blipFill>
        <p:spPr>
          <a:xfrm>
            <a:off x="6465664" y="2753158"/>
            <a:ext cx="3048000" cy="3048000"/>
          </a:xfrm>
          <a:prstGeom prst="rect">
            <a:avLst/>
          </a:prstGeom>
        </p:spPr>
      </p:pic>
      <p:pic>
        <p:nvPicPr>
          <p:cNvPr id="8" name="Picture 7" descr="A close-up of a white rectangular object&#10;&#10;AI-generated content may be incorrect.">
            <a:extLst>
              <a:ext uri="{FF2B5EF4-FFF2-40B4-BE49-F238E27FC236}">
                <a16:creationId xmlns:a16="http://schemas.microsoft.com/office/drawing/2014/main" id="{F144CCB7-9584-4DFA-3ECA-0A4E9FD14920}"/>
              </a:ext>
            </a:extLst>
          </p:cNvPr>
          <p:cNvPicPr>
            <a:picLocks noChangeAspect="1"/>
          </p:cNvPicPr>
          <p:nvPr/>
        </p:nvPicPr>
        <p:blipFill>
          <a:blip r:embed="rId5"/>
          <a:stretch>
            <a:fillRect/>
          </a:stretch>
        </p:blipFill>
        <p:spPr>
          <a:xfrm rot="10800000">
            <a:off x="9790964" y="3028565"/>
            <a:ext cx="4260182" cy="1448749"/>
          </a:xfrm>
          <a:prstGeom prst="rect">
            <a:avLst/>
          </a:prstGeom>
        </p:spPr>
      </p:pic>
      <p:pic>
        <p:nvPicPr>
          <p:cNvPr id="14" name="Picture 13" descr="A white cable on a white background&#10;&#10;AI-generated content may be incorrect.">
            <a:extLst>
              <a:ext uri="{FF2B5EF4-FFF2-40B4-BE49-F238E27FC236}">
                <a16:creationId xmlns:a16="http://schemas.microsoft.com/office/drawing/2014/main" id="{045DB670-55C6-F257-769C-8F5626C3C55D}"/>
              </a:ext>
            </a:extLst>
          </p:cNvPr>
          <p:cNvPicPr>
            <a:picLocks noChangeAspect="1"/>
          </p:cNvPicPr>
          <p:nvPr/>
        </p:nvPicPr>
        <p:blipFill>
          <a:blip r:embed="rId6"/>
          <a:stretch>
            <a:fillRect/>
          </a:stretch>
        </p:blipFill>
        <p:spPr>
          <a:xfrm>
            <a:off x="9892397" y="4383731"/>
            <a:ext cx="4009698" cy="1034080"/>
          </a:xfrm>
          <a:prstGeom prst="rect">
            <a:avLst/>
          </a:prstGeom>
        </p:spPr>
      </p:pic>
    </p:spTree>
    <p:extLst>
      <p:ext uri="{BB962C8B-B14F-4D97-AF65-F5344CB8AC3E}">
        <p14:creationId xmlns:p14="http://schemas.microsoft.com/office/powerpoint/2010/main" val="1476177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81A1E-11AF-3264-CD1D-73ABFE35ECA0}"/>
            </a:ext>
          </a:extLst>
        </p:cNvPr>
        <p:cNvGrpSpPr/>
        <p:nvPr/>
      </p:nvGrpSpPr>
      <p:grpSpPr>
        <a:xfrm>
          <a:off x="0" y="0"/>
          <a:ext cx="0" cy="0"/>
          <a:chOff x="0" y="0"/>
          <a:chExt cx="0" cy="0"/>
        </a:xfrm>
      </p:grpSpPr>
      <p:pic>
        <p:nvPicPr>
          <p:cNvPr id="18" name="Picture 17" descr="A blue and white machine&#10;&#10;AI-generated content may be incorrect.">
            <a:extLst>
              <a:ext uri="{FF2B5EF4-FFF2-40B4-BE49-F238E27FC236}">
                <a16:creationId xmlns:a16="http://schemas.microsoft.com/office/drawing/2014/main" id="{B10F1E78-C992-6545-4CA6-2B197B541E90}"/>
              </a:ext>
            </a:extLst>
          </p:cNvPr>
          <p:cNvPicPr>
            <a:picLocks noChangeAspect="1"/>
          </p:cNvPicPr>
          <p:nvPr/>
        </p:nvPicPr>
        <p:blipFill>
          <a:blip r:embed="rId2">
            <a:alphaModFix/>
          </a:blip>
          <a:stretch>
            <a:fillRect/>
          </a:stretch>
        </p:blipFill>
        <p:spPr>
          <a:xfrm>
            <a:off x="5955250" y="1510471"/>
            <a:ext cx="5550950" cy="4287117"/>
          </a:xfrm>
          <a:prstGeom prst="rect">
            <a:avLst/>
          </a:prstGeom>
        </p:spPr>
      </p:pic>
      <p:sp>
        <p:nvSpPr>
          <p:cNvPr id="2" name="Slide Number Placeholder 1">
            <a:extLst>
              <a:ext uri="{FF2B5EF4-FFF2-40B4-BE49-F238E27FC236}">
                <a16:creationId xmlns:a16="http://schemas.microsoft.com/office/drawing/2014/main" id="{C9F03E98-5A36-5FFB-0EA9-B48D1A72C22E}"/>
              </a:ext>
            </a:extLst>
          </p:cNvPr>
          <p:cNvSpPr>
            <a:spLocks noGrp="1"/>
          </p:cNvSpPr>
          <p:nvPr>
            <p:ph type="sldNum" sz="quarter" idx="4"/>
          </p:nvPr>
        </p:nvSpPr>
        <p:spPr/>
        <p:txBody>
          <a:bodyPr/>
          <a:lstStyle/>
          <a:p>
            <a:fld id="{065D75E3-62B6-C44A-8295-14DF27978E1A}" type="slidenum">
              <a:rPr lang="en-US" smtClean="0"/>
              <a:pPr/>
              <a:t>5</a:t>
            </a:fld>
            <a:endParaRPr lang="en-US" dirty="0"/>
          </a:p>
        </p:txBody>
      </p:sp>
      <p:sp>
        <p:nvSpPr>
          <p:cNvPr id="9" name="Title 1">
            <a:extLst>
              <a:ext uri="{FF2B5EF4-FFF2-40B4-BE49-F238E27FC236}">
                <a16:creationId xmlns:a16="http://schemas.microsoft.com/office/drawing/2014/main" id="{D60BCDE9-3EB3-635C-777E-848116800021}"/>
              </a:ext>
            </a:extLst>
          </p:cNvPr>
          <p:cNvSpPr txBox="1">
            <a:spLocks/>
          </p:cNvSpPr>
          <p:nvPr/>
        </p:nvSpPr>
        <p:spPr>
          <a:xfrm>
            <a:off x="666018" y="348828"/>
            <a:ext cx="12325525" cy="779593"/>
          </a:xfrm>
          <a:prstGeom prst="rect">
            <a:avLst/>
          </a:prstGeom>
        </p:spPr>
        <p:txBody>
          <a:bodyPr>
            <a:noAutofit/>
          </a:bodyPr>
          <a:lstStyle>
            <a:lvl1pPr algn="l" defTabSz="1097280" rtl="0" eaLnBrk="1" latinLnBrk="0" hangingPunct="1">
              <a:lnSpc>
                <a:spcPct val="90000"/>
              </a:lnSpc>
              <a:spcBef>
                <a:spcPct val="0"/>
              </a:spcBef>
              <a:buNone/>
              <a:defRPr sz="4320" kern="1200">
                <a:solidFill>
                  <a:schemeClr val="tx1">
                    <a:lumMod val="85000"/>
                    <a:lumOff val="15000"/>
                  </a:schemeClr>
                </a:solidFill>
                <a:latin typeface="Arial" panose="020B0604020202020204" pitchFamily="34" charset="0"/>
                <a:ea typeface="+mj-ea"/>
                <a:cs typeface="Arial" panose="020B0604020202020204" pitchFamily="34" charset="0"/>
              </a:defRPr>
            </a:lvl1pPr>
          </a:lstStyle>
          <a:p>
            <a:pPr fontAlgn="base">
              <a:lnSpc>
                <a:spcPct val="107000"/>
              </a:lnSpc>
              <a:spcAft>
                <a:spcPts val="960"/>
              </a:spcAft>
              <a:buClrTx/>
              <a:buFontTx/>
            </a:pPr>
            <a:r>
              <a:rPr lang="en-US" sz="4400" spc="-70" dirty="0" err="1">
                <a:solidFill>
                  <a:srgbClr val="1B51A2"/>
                </a:solidFill>
              </a:rPr>
              <a:t>enFlow</a:t>
            </a:r>
            <a:r>
              <a:rPr lang="en-US" sz="4400" spc="-70" dirty="0">
                <a:solidFill>
                  <a:srgbClr val="1B51A2"/>
                </a:solidFill>
              </a:rPr>
              <a:t> Controller</a:t>
            </a:r>
          </a:p>
        </p:txBody>
      </p:sp>
      <p:cxnSp>
        <p:nvCxnSpPr>
          <p:cNvPr id="16" name="Straight Connector 15">
            <a:extLst>
              <a:ext uri="{FF2B5EF4-FFF2-40B4-BE49-F238E27FC236}">
                <a16:creationId xmlns:a16="http://schemas.microsoft.com/office/drawing/2014/main" id="{DF123438-9B86-7B09-8E17-C8C9A057FC38}"/>
              </a:ext>
            </a:extLst>
          </p:cNvPr>
          <p:cNvCxnSpPr/>
          <p:nvPr/>
        </p:nvCxnSpPr>
        <p:spPr>
          <a:xfrm>
            <a:off x="0" y="1176128"/>
            <a:ext cx="9550400" cy="0"/>
          </a:xfrm>
          <a:prstGeom prst="line">
            <a:avLst/>
          </a:prstGeom>
          <a:ln w="57150">
            <a:solidFill>
              <a:srgbClr val="1B51A2"/>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2A76F834-1957-C150-D445-479A0CF75975}"/>
              </a:ext>
            </a:extLst>
          </p:cNvPr>
          <p:cNvSpPr/>
          <p:nvPr/>
        </p:nvSpPr>
        <p:spPr>
          <a:xfrm>
            <a:off x="666017" y="1606421"/>
            <a:ext cx="5032819" cy="4862870"/>
          </a:xfrm>
          <a:prstGeom prst="rect">
            <a:avLst/>
          </a:prstGeom>
        </p:spPr>
        <p:txBody>
          <a:bodyPr wrap="square">
            <a:spAutoFit/>
          </a:bodyPr>
          <a:lstStyle/>
          <a:p>
            <a:pPr>
              <a:spcBef>
                <a:spcPts val="1200"/>
              </a:spcBef>
            </a:pPr>
            <a:r>
              <a:rPr lang="en-US" sz="2000" dirty="0">
                <a:solidFill>
                  <a:srgbClr val="58595B"/>
                </a:solidFill>
                <a:latin typeface="+mn-lt"/>
              </a:rPr>
              <a:t>The controller serves as the power supply. On the front is:</a:t>
            </a:r>
          </a:p>
          <a:p>
            <a:pPr marL="342900" indent="-342900">
              <a:spcBef>
                <a:spcPts val="1200"/>
              </a:spcBef>
              <a:buFont typeface="Arial" panose="020B0604020202020204" pitchFamily="34" charset="0"/>
              <a:buChar char="•"/>
            </a:pPr>
            <a:r>
              <a:rPr lang="en-US" sz="2000" dirty="0">
                <a:solidFill>
                  <a:srgbClr val="58595B"/>
                </a:solidFill>
                <a:latin typeface="+mn-lt"/>
              </a:rPr>
              <a:t>A self orienting, easy to read OLED display that shows the temperature</a:t>
            </a:r>
          </a:p>
          <a:p>
            <a:pPr marL="342900" indent="-342900">
              <a:spcBef>
                <a:spcPts val="1200"/>
              </a:spcBef>
              <a:buFont typeface="Arial" panose="020B0604020202020204" pitchFamily="34" charset="0"/>
              <a:buChar char="•"/>
            </a:pPr>
            <a:r>
              <a:rPr lang="en-US" sz="2000" dirty="0">
                <a:solidFill>
                  <a:srgbClr val="58595B"/>
                </a:solidFill>
                <a:latin typeface="+mn-lt"/>
              </a:rPr>
              <a:t>Two (2) arrow buttons for adjusting </a:t>
            </a:r>
            <a:br>
              <a:rPr lang="en-US" sz="2000" dirty="0">
                <a:solidFill>
                  <a:srgbClr val="58595B"/>
                </a:solidFill>
                <a:latin typeface="+mn-lt"/>
              </a:rPr>
            </a:br>
            <a:r>
              <a:rPr lang="en-US" sz="2000" dirty="0">
                <a:solidFill>
                  <a:srgbClr val="58595B"/>
                </a:solidFill>
                <a:latin typeface="+mn-lt"/>
              </a:rPr>
              <a:t>the clock</a:t>
            </a:r>
          </a:p>
          <a:p>
            <a:pPr marL="342900" lvl="1" indent="-342900">
              <a:spcBef>
                <a:spcPts val="1200"/>
              </a:spcBef>
              <a:buFont typeface="Arial" panose="020B0604020202020204" pitchFamily="34" charset="0"/>
              <a:buChar char="•"/>
            </a:pPr>
            <a:r>
              <a:rPr lang="en-US" sz="2000" dirty="0">
                <a:solidFill>
                  <a:srgbClr val="58595B"/>
                </a:solidFill>
                <a:latin typeface="+mn-lt"/>
              </a:rPr>
              <a:t>One (1) alarm silence button</a:t>
            </a:r>
          </a:p>
          <a:p>
            <a:pPr marL="342900" indent="-342900">
              <a:spcBef>
                <a:spcPts val="1200"/>
              </a:spcBef>
              <a:buFont typeface="Arial" panose="020B0604020202020204" pitchFamily="34" charset="0"/>
              <a:buChar char="•"/>
            </a:pPr>
            <a:r>
              <a:rPr lang="en-US" sz="2000" dirty="0">
                <a:solidFill>
                  <a:srgbClr val="58595B"/>
                </a:solidFill>
                <a:latin typeface="+mn-lt"/>
              </a:rPr>
              <a:t>A socket for the warmer </a:t>
            </a:r>
            <a:br>
              <a:rPr lang="en-US" sz="2000" dirty="0">
                <a:solidFill>
                  <a:srgbClr val="58595B"/>
                </a:solidFill>
                <a:latin typeface="+mn-lt"/>
              </a:rPr>
            </a:br>
            <a:endParaRPr lang="en-US" sz="2000" dirty="0">
              <a:solidFill>
                <a:srgbClr val="58595B"/>
              </a:solidFill>
              <a:latin typeface="+mn-lt"/>
            </a:endParaRPr>
          </a:p>
          <a:p>
            <a:r>
              <a:rPr lang="en-US" sz="2000" dirty="0">
                <a:solidFill>
                  <a:srgbClr val="58595B"/>
                </a:solidFill>
                <a:latin typeface="+mn-lt"/>
              </a:rPr>
              <a:t>The controller can withstand dripping fluid, with a rating of IPX1.</a:t>
            </a:r>
            <a:endParaRPr lang="en-GB" sz="2000" dirty="0">
              <a:solidFill>
                <a:srgbClr val="58595B"/>
              </a:solidFill>
              <a:latin typeface="+mn-lt"/>
            </a:endParaRPr>
          </a:p>
          <a:p>
            <a:pPr>
              <a:spcBef>
                <a:spcPts val="1200"/>
              </a:spcBef>
            </a:pPr>
            <a:endParaRPr lang="en-GB" sz="2000" dirty="0">
              <a:solidFill>
                <a:prstClr val="black"/>
              </a:solidFill>
              <a:latin typeface="Calibri"/>
            </a:endParaRPr>
          </a:p>
          <a:p>
            <a:endParaRPr lang="en-GB" sz="2000" dirty="0">
              <a:solidFill>
                <a:prstClr val="black"/>
              </a:solidFill>
              <a:latin typeface="+mn-lt"/>
            </a:endParaRPr>
          </a:p>
        </p:txBody>
      </p:sp>
      <p:grpSp>
        <p:nvGrpSpPr>
          <p:cNvPr id="17" name="Group 16">
            <a:extLst>
              <a:ext uri="{FF2B5EF4-FFF2-40B4-BE49-F238E27FC236}">
                <a16:creationId xmlns:a16="http://schemas.microsoft.com/office/drawing/2014/main" id="{56E131CC-BE1F-0D97-E736-65E37198B3A3}"/>
              </a:ext>
            </a:extLst>
          </p:cNvPr>
          <p:cNvGrpSpPr/>
          <p:nvPr/>
        </p:nvGrpSpPr>
        <p:grpSpPr>
          <a:xfrm>
            <a:off x="10302240" y="3031122"/>
            <a:ext cx="4185920" cy="4212958"/>
            <a:chOff x="10058400" y="3031122"/>
            <a:chExt cx="4185920" cy="4212958"/>
          </a:xfrm>
        </p:grpSpPr>
        <p:pic>
          <p:nvPicPr>
            <p:cNvPr id="8" name="Picture 7" descr="A picture containing person, holding, hand, guitar&#10;&#10;Description automatically generated">
              <a:extLst>
                <a:ext uri="{FF2B5EF4-FFF2-40B4-BE49-F238E27FC236}">
                  <a16:creationId xmlns:a16="http://schemas.microsoft.com/office/drawing/2014/main" id="{A63AC0BD-7408-AC57-26DC-41D72376366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154396" y="3031122"/>
              <a:ext cx="4089924" cy="4117008"/>
            </a:xfrm>
            <a:prstGeom prst="rect">
              <a:avLst/>
            </a:prstGeom>
          </p:spPr>
        </p:pic>
        <p:sp>
          <p:nvSpPr>
            <p:cNvPr id="15" name="Rectangle 14">
              <a:extLst>
                <a:ext uri="{FF2B5EF4-FFF2-40B4-BE49-F238E27FC236}">
                  <a16:creationId xmlns:a16="http://schemas.microsoft.com/office/drawing/2014/main" id="{FD4369E7-7FEB-B5C1-1BBF-F77FFD735CBB}"/>
                </a:ext>
              </a:extLst>
            </p:cNvPr>
            <p:cNvSpPr/>
            <p:nvPr/>
          </p:nvSpPr>
          <p:spPr>
            <a:xfrm>
              <a:off x="10058400" y="6930956"/>
              <a:ext cx="294640" cy="3131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0" name="Straight Connector 19">
            <a:extLst>
              <a:ext uri="{FF2B5EF4-FFF2-40B4-BE49-F238E27FC236}">
                <a16:creationId xmlns:a16="http://schemas.microsoft.com/office/drawing/2014/main" id="{93FF8AC2-1FD3-1006-3E21-94A1C8522D25}"/>
              </a:ext>
            </a:extLst>
          </p:cNvPr>
          <p:cNvCxnSpPr>
            <a:cxnSpLocks/>
          </p:cNvCxnSpPr>
          <p:nvPr/>
        </p:nvCxnSpPr>
        <p:spPr>
          <a:xfrm>
            <a:off x="11043920" y="7148130"/>
            <a:ext cx="2487715" cy="0"/>
          </a:xfrm>
          <a:prstGeom prst="line">
            <a:avLst/>
          </a:prstGeom>
          <a:ln w="12700">
            <a:solidFill>
              <a:srgbClr val="58595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7460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2CF88-2706-3BDD-8C9F-789501A3A8D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B55962-EF7A-D90C-2748-7ED6CB55CE4C}"/>
              </a:ext>
            </a:extLst>
          </p:cNvPr>
          <p:cNvSpPr>
            <a:spLocks noGrp="1"/>
          </p:cNvSpPr>
          <p:nvPr>
            <p:ph type="sldNum" sz="quarter" idx="4"/>
          </p:nvPr>
        </p:nvSpPr>
        <p:spPr/>
        <p:txBody>
          <a:bodyPr/>
          <a:lstStyle/>
          <a:p>
            <a:fld id="{065D75E3-62B6-C44A-8295-14DF27978E1A}" type="slidenum">
              <a:rPr lang="en-US" smtClean="0"/>
              <a:pPr/>
              <a:t>6</a:t>
            </a:fld>
            <a:endParaRPr lang="en-US" dirty="0"/>
          </a:p>
        </p:txBody>
      </p:sp>
      <p:sp>
        <p:nvSpPr>
          <p:cNvPr id="9" name="Title 1">
            <a:extLst>
              <a:ext uri="{FF2B5EF4-FFF2-40B4-BE49-F238E27FC236}">
                <a16:creationId xmlns:a16="http://schemas.microsoft.com/office/drawing/2014/main" id="{1C154476-56B8-574B-CF5A-6A4675F56844}"/>
              </a:ext>
            </a:extLst>
          </p:cNvPr>
          <p:cNvSpPr txBox="1">
            <a:spLocks/>
          </p:cNvSpPr>
          <p:nvPr/>
        </p:nvSpPr>
        <p:spPr>
          <a:xfrm>
            <a:off x="666018" y="348828"/>
            <a:ext cx="12325525" cy="779593"/>
          </a:xfrm>
          <a:prstGeom prst="rect">
            <a:avLst/>
          </a:prstGeom>
        </p:spPr>
        <p:txBody>
          <a:bodyPr>
            <a:noAutofit/>
          </a:bodyPr>
          <a:lstStyle>
            <a:lvl1pPr algn="l" defTabSz="1097280" rtl="0" eaLnBrk="1" latinLnBrk="0" hangingPunct="1">
              <a:lnSpc>
                <a:spcPct val="90000"/>
              </a:lnSpc>
              <a:spcBef>
                <a:spcPct val="0"/>
              </a:spcBef>
              <a:buNone/>
              <a:defRPr sz="4320" kern="1200">
                <a:solidFill>
                  <a:schemeClr val="tx1">
                    <a:lumMod val="85000"/>
                    <a:lumOff val="15000"/>
                  </a:schemeClr>
                </a:solidFill>
                <a:latin typeface="Arial" panose="020B0604020202020204" pitchFamily="34" charset="0"/>
                <a:ea typeface="+mj-ea"/>
                <a:cs typeface="Arial" panose="020B0604020202020204" pitchFamily="34" charset="0"/>
              </a:defRPr>
            </a:lvl1pPr>
          </a:lstStyle>
          <a:p>
            <a:pPr fontAlgn="base">
              <a:lnSpc>
                <a:spcPct val="107000"/>
              </a:lnSpc>
              <a:spcAft>
                <a:spcPts val="960"/>
              </a:spcAft>
              <a:buClrTx/>
              <a:buFontTx/>
            </a:pPr>
            <a:r>
              <a:rPr lang="en-US" sz="4400" spc="-70" dirty="0" err="1">
                <a:solidFill>
                  <a:srgbClr val="1B51A2"/>
                </a:solidFill>
              </a:rPr>
              <a:t>enFlow</a:t>
            </a:r>
            <a:r>
              <a:rPr lang="en-US" sz="4400" spc="-70" dirty="0">
                <a:solidFill>
                  <a:srgbClr val="1B51A2"/>
                </a:solidFill>
              </a:rPr>
              <a:t> Warmer</a:t>
            </a:r>
          </a:p>
        </p:txBody>
      </p:sp>
      <p:cxnSp>
        <p:nvCxnSpPr>
          <p:cNvPr id="16" name="Straight Connector 15">
            <a:extLst>
              <a:ext uri="{FF2B5EF4-FFF2-40B4-BE49-F238E27FC236}">
                <a16:creationId xmlns:a16="http://schemas.microsoft.com/office/drawing/2014/main" id="{E61B2973-ED23-D3FD-743C-2AAB682A78E4}"/>
              </a:ext>
            </a:extLst>
          </p:cNvPr>
          <p:cNvCxnSpPr/>
          <p:nvPr/>
        </p:nvCxnSpPr>
        <p:spPr>
          <a:xfrm>
            <a:off x="0" y="1176128"/>
            <a:ext cx="9550400" cy="0"/>
          </a:xfrm>
          <a:prstGeom prst="line">
            <a:avLst/>
          </a:prstGeom>
          <a:ln w="57150">
            <a:solidFill>
              <a:srgbClr val="1B51A2"/>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DB1F5E32-27B7-32A3-68AC-D179C1DDDE61}"/>
              </a:ext>
            </a:extLst>
          </p:cNvPr>
          <p:cNvSpPr/>
          <p:nvPr/>
        </p:nvSpPr>
        <p:spPr>
          <a:xfrm>
            <a:off x="666018" y="1606421"/>
            <a:ext cx="4667900" cy="3939540"/>
          </a:xfrm>
          <a:prstGeom prst="rect">
            <a:avLst/>
          </a:prstGeom>
        </p:spPr>
        <p:txBody>
          <a:bodyPr wrap="square">
            <a:spAutoFit/>
          </a:bodyPr>
          <a:lstStyle/>
          <a:p>
            <a:r>
              <a:rPr lang="en-US" sz="2000" dirty="0">
                <a:solidFill>
                  <a:srgbClr val="58595B"/>
                </a:solidFill>
                <a:latin typeface="+mn-lt"/>
              </a:rPr>
              <a:t>The warmer works with the controller to warm fluids using electrical resistance.</a:t>
            </a:r>
          </a:p>
          <a:p>
            <a:endParaRPr lang="en-US" sz="2000" dirty="0">
              <a:solidFill>
                <a:srgbClr val="58595B"/>
              </a:solidFill>
              <a:latin typeface="+mn-lt"/>
            </a:endParaRPr>
          </a:p>
          <a:p>
            <a:r>
              <a:rPr lang="en-US" sz="2000" dirty="0">
                <a:solidFill>
                  <a:srgbClr val="58595B"/>
                </a:solidFill>
                <a:latin typeface="+mn-lt"/>
              </a:rPr>
              <a:t>Its unique design helps transfer heat evenly and effectively to the disposable cartridge.</a:t>
            </a:r>
          </a:p>
          <a:p>
            <a:endParaRPr lang="en-US" sz="2000" dirty="0">
              <a:solidFill>
                <a:srgbClr val="58595B"/>
              </a:solidFill>
              <a:latin typeface="+mn-lt"/>
            </a:endParaRPr>
          </a:p>
          <a:p>
            <a:r>
              <a:rPr lang="en-US" sz="2000" dirty="0">
                <a:solidFill>
                  <a:srgbClr val="58595B"/>
                </a:solidFill>
                <a:latin typeface="+mn-lt"/>
              </a:rPr>
              <a:t>To maintain 40°C output, the warmer utilizes:</a:t>
            </a:r>
          </a:p>
          <a:p>
            <a:pPr marL="342900" indent="-342900">
              <a:lnSpc>
                <a:spcPct val="150000"/>
              </a:lnSpc>
              <a:buFont typeface="Arial" panose="020B0604020202020204" pitchFamily="34" charset="0"/>
              <a:buChar char="•"/>
            </a:pPr>
            <a:r>
              <a:rPr lang="en-US" sz="2000" dirty="0">
                <a:solidFill>
                  <a:srgbClr val="58595B"/>
                </a:solidFill>
                <a:latin typeface="+mn-lt"/>
              </a:rPr>
              <a:t>Four (4) temperature sensors</a:t>
            </a:r>
          </a:p>
          <a:p>
            <a:pPr marL="342900" indent="-342900">
              <a:buFont typeface="Arial" panose="020B0604020202020204" pitchFamily="34" charset="0"/>
              <a:buChar char="•"/>
            </a:pPr>
            <a:r>
              <a:rPr lang="en-US" sz="2000" dirty="0">
                <a:solidFill>
                  <a:srgbClr val="58595B"/>
                </a:solidFill>
                <a:latin typeface="+mn-lt"/>
              </a:rPr>
              <a:t>Four (4) independent overheating temperature sensors</a:t>
            </a:r>
          </a:p>
        </p:txBody>
      </p:sp>
      <p:grpSp>
        <p:nvGrpSpPr>
          <p:cNvPr id="23" name="Group 22">
            <a:extLst>
              <a:ext uri="{FF2B5EF4-FFF2-40B4-BE49-F238E27FC236}">
                <a16:creationId xmlns:a16="http://schemas.microsoft.com/office/drawing/2014/main" id="{9556987F-77F7-8783-1BBD-4FE0FF6C0EB9}"/>
              </a:ext>
            </a:extLst>
          </p:cNvPr>
          <p:cNvGrpSpPr/>
          <p:nvPr/>
        </p:nvGrpSpPr>
        <p:grpSpPr>
          <a:xfrm>
            <a:off x="6071484" y="2893356"/>
            <a:ext cx="7293533" cy="2442887"/>
            <a:chOff x="6505594" y="2872235"/>
            <a:chExt cx="5927056" cy="1985201"/>
          </a:xfrm>
        </p:grpSpPr>
        <p:pic>
          <p:nvPicPr>
            <p:cNvPr id="4" name="Picture 3" descr="A picture containing blue&#10;&#10;Description automatically generated">
              <a:extLst>
                <a:ext uri="{FF2B5EF4-FFF2-40B4-BE49-F238E27FC236}">
                  <a16:creationId xmlns:a16="http://schemas.microsoft.com/office/drawing/2014/main" id="{10705012-82CB-B861-C69D-B6A23D14357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505594" y="2872235"/>
              <a:ext cx="5927056" cy="1985201"/>
            </a:xfrm>
            <a:prstGeom prst="rect">
              <a:avLst/>
            </a:prstGeom>
          </p:spPr>
        </p:pic>
        <p:sp>
          <p:nvSpPr>
            <p:cNvPr id="10" name="Oval 9">
              <a:extLst>
                <a:ext uri="{FF2B5EF4-FFF2-40B4-BE49-F238E27FC236}">
                  <a16:creationId xmlns:a16="http://schemas.microsoft.com/office/drawing/2014/main" id="{E19A01E3-BAB6-E35D-5403-B94D9E7D8DED}"/>
                </a:ext>
              </a:extLst>
            </p:cNvPr>
            <p:cNvSpPr/>
            <p:nvPr/>
          </p:nvSpPr>
          <p:spPr>
            <a:xfrm>
              <a:off x="8681654" y="3376936"/>
              <a:ext cx="162560" cy="162560"/>
            </a:xfrm>
            <a:prstGeom prst="ellipse">
              <a:avLst/>
            </a:prstGeom>
            <a:solidFill>
              <a:srgbClr val="008957"/>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25AE681-F23E-226A-91FD-7253786ED669}"/>
                </a:ext>
              </a:extLst>
            </p:cNvPr>
            <p:cNvSpPr/>
            <p:nvPr/>
          </p:nvSpPr>
          <p:spPr>
            <a:xfrm>
              <a:off x="8663841" y="3614442"/>
              <a:ext cx="162560" cy="162560"/>
            </a:xfrm>
            <a:prstGeom prst="ellipse">
              <a:avLst/>
            </a:prstGeom>
            <a:solidFill>
              <a:srgbClr val="008957"/>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597C4C2-8B46-48DC-9BAA-2DEB240DA265}"/>
                </a:ext>
              </a:extLst>
            </p:cNvPr>
            <p:cNvSpPr/>
            <p:nvPr/>
          </p:nvSpPr>
          <p:spPr>
            <a:xfrm>
              <a:off x="8646028" y="3840073"/>
              <a:ext cx="162560" cy="162560"/>
            </a:xfrm>
            <a:prstGeom prst="ellipse">
              <a:avLst/>
            </a:prstGeom>
            <a:solidFill>
              <a:srgbClr val="008957"/>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EB049F7-A947-638E-BA85-A4140FE94FF9}"/>
                </a:ext>
              </a:extLst>
            </p:cNvPr>
            <p:cNvSpPr/>
            <p:nvPr/>
          </p:nvSpPr>
          <p:spPr>
            <a:xfrm>
              <a:off x="8634152" y="4059766"/>
              <a:ext cx="162560" cy="162560"/>
            </a:xfrm>
            <a:prstGeom prst="ellipse">
              <a:avLst/>
            </a:prstGeom>
            <a:solidFill>
              <a:srgbClr val="008957"/>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FD68EAA-2C80-A27F-BD1F-0CDD0A0CEAD9}"/>
                </a:ext>
              </a:extLst>
            </p:cNvPr>
            <p:cNvSpPr/>
            <p:nvPr/>
          </p:nvSpPr>
          <p:spPr>
            <a:xfrm>
              <a:off x="10452121" y="3376936"/>
              <a:ext cx="162560" cy="162560"/>
            </a:xfrm>
            <a:prstGeom prst="ellipse">
              <a:avLst/>
            </a:prstGeom>
            <a:solidFill>
              <a:srgbClr val="008957"/>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1D9BB52-DFF8-8748-4F46-A17802364395}"/>
                </a:ext>
              </a:extLst>
            </p:cNvPr>
            <p:cNvSpPr/>
            <p:nvPr/>
          </p:nvSpPr>
          <p:spPr>
            <a:xfrm>
              <a:off x="10466965" y="3614442"/>
              <a:ext cx="162560" cy="162560"/>
            </a:xfrm>
            <a:prstGeom prst="ellipse">
              <a:avLst/>
            </a:prstGeom>
            <a:solidFill>
              <a:srgbClr val="008957"/>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3F9A350-30C8-FD84-DD1E-2056649F04F4}"/>
                </a:ext>
              </a:extLst>
            </p:cNvPr>
            <p:cNvSpPr/>
            <p:nvPr/>
          </p:nvSpPr>
          <p:spPr>
            <a:xfrm>
              <a:off x="10478828" y="3840073"/>
              <a:ext cx="162560" cy="162560"/>
            </a:xfrm>
            <a:prstGeom prst="ellipse">
              <a:avLst/>
            </a:prstGeom>
            <a:solidFill>
              <a:srgbClr val="008957"/>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71A21F1-38B7-29D5-90BD-5B9CAB0B40E0}"/>
                </a:ext>
              </a:extLst>
            </p:cNvPr>
            <p:cNvSpPr/>
            <p:nvPr/>
          </p:nvSpPr>
          <p:spPr>
            <a:xfrm>
              <a:off x="10496640" y="4059766"/>
              <a:ext cx="162560" cy="162560"/>
            </a:xfrm>
            <a:prstGeom prst="ellipse">
              <a:avLst/>
            </a:prstGeom>
            <a:solidFill>
              <a:srgbClr val="008957"/>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4" name="Straight Connector 23">
            <a:extLst>
              <a:ext uri="{FF2B5EF4-FFF2-40B4-BE49-F238E27FC236}">
                <a16:creationId xmlns:a16="http://schemas.microsoft.com/office/drawing/2014/main" id="{0269D91D-B396-1B30-C9BF-C931EA5BDD5B}"/>
              </a:ext>
            </a:extLst>
          </p:cNvPr>
          <p:cNvCxnSpPr>
            <a:cxnSpLocks/>
          </p:cNvCxnSpPr>
          <p:nvPr/>
        </p:nvCxnSpPr>
        <p:spPr>
          <a:xfrm>
            <a:off x="6071484" y="3563371"/>
            <a:ext cx="0" cy="1255330"/>
          </a:xfrm>
          <a:prstGeom prst="line">
            <a:avLst/>
          </a:prstGeom>
          <a:ln w="12700">
            <a:solidFill>
              <a:srgbClr val="58595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9871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F38BA-3AB6-FA1B-8D08-47EF3C8E4F0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13C94D-D6E7-379C-C0C3-E0EF63AF8F81}"/>
              </a:ext>
            </a:extLst>
          </p:cNvPr>
          <p:cNvSpPr>
            <a:spLocks noGrp="1"/>
          </p:cNvSpPr>
          <p:nvPr>
            <p:ph type="sldNum" sz="quarter" idx="4"/>
          </p:nvPr>
        </p:nvSpPr>
        <p:spPr/>
        <p:txBody>
          <a:bodyPr/>
          <a:lstStyle/>
          <a:p>
            <a:fld id="{065D75E3-62B6-C44A-8295-14DF27978E1A}" type="slidenum">
              <a:rPr lang="en-US" smtClean="0"/>
              <a:pPr/>
              <a:t>7</a:t>
            </a:fld>
            <a:endParaRPr lang="en-US" dirty="0"/>
          </a:p>
        </p:txBody>
      </p:sp>
      <p:sp>
        <p:nvSpPr>
          <p:cNvPr id="9" name="Title 1">
            <a:extLst>
              <a:ext uri="{FF2B5EF4-FFF2-40B4-BE49-F238E27FC236}">
                <a16:creationId xmlns:a16="http://schemas.microsoft.com/office/drawing/2014/main" id="{3CEF7CEA-65E2-E7E3-6A4C-18F31D3C2320}"/>
              </a:ext>
            </a:extLst>
          </p:cNvPr>
          <p:cNvSpPr txBox="1">
            <a:spLocks/>
          </p:cNvSpPr>
          <p:nvPr/>
        </p:nvSpPr>
        <p:spPr>
          <a:xfrm>
            <a:off x="666018" y="348828"/>
            <a:ext cx="12325525" cy="779593"/>
          </a:xfrm>
          <a:prstGeom prst="rect">
            <a:avLst/>
          </a:prstGeom>
        </p:spPr>
        <p:txBody>
          <a:bodyPr>
            <a:noAutofit/>
          </a:bodyPr>
          <a:lstStyle>
            <a:lvl1pPr algn="l" defTabSz="1097280" rtl="0" eaLnBrk="1" latinLnBrk="0" hangingPunct="1">
              <a:lnSpc>
                <a:spcPct val="90000"/>
              </a:lnSpc>
              <a:spcBef>
                <a:spcPct val="0"/>
              </a:spcBef>
              <a:buNone/>
              <a:defRPr sz="4320" kern="1200">
                <a:solidFill>
                  <a:schemeClr val="tx1">
                    <a:lumMod val="85000"/>
                    <a:lumOff val="15000"/>
                  </a:schemeClr>
                </a:solidFill>
                <a:latin typeface="Arial" panose="020B0604020202020204" pitchFamily="34" charset="0"/>
                <a:ea typeface="+mj-ea"/>
                <a:cs typeface="Arial" panose="020B0604020202020204" pitchFamily="34" charset="0"/>
              </a:defRPr>
            </a:lvl1pPr>
          </a:lstStyle>
          <a:p>
            <a:pPr fontAlgn="base">
              <a:lnSpc>
                <a:spcPct val="107000"/>
              </a:lnSpc>
              <a:spcAft>
                <a:spcPts val="960"/>
              </a:spcAft>
              <a:buClrTx/>
              <a:buFontTx/>
            </a:pPr>
            <a:r>
              <a:rPr lang="en-US" sz="4400" spc="-70" dirty="0" err="1">
                <a:solidFill>
                  <a:srgbClr val="1B51A2"/>
                </a:solidFill>
              </a:rPr>
              <a:t>enFlow</a:t>
            </a:r>
            <a:r>
              <a:rPr lang="en-US" sz="4400" spc="-70" dirty="0">
                <a:solidFill>
                  <a:srgbClr val="1B51A2"/>
                </a:solidFill>
              </a:rPr>
              <a:t> Warmer</a:t>
            </a:r>
          </a:p>
        </p:txBody>
      </p:sp>
      <p:cxnSp>
        <p:nvCxnSpPr>
          <p:cNvPr id="16" name="Straight Connector 15">
            <a:extLst>
              <a:ext uri="{FF2B5EF4-FFF2-40B4-BE49-F238E27FC236}">
                <a16:creationId xmlns:a16="http://schemas.microsoft.com/office/drawing/2014/main" id="{BE36EE02-B695-2753-9CB5-B4E6B5636D0C}"/>
              </a:ext>
            </a:extLst>
          </p:cNvPr>
          <p:cNvCxnSpPr/>
          <p:nvPr/>
        </p:nvCxnSpPr>
        <p:spPr>
          <a:xfrm>
            <a:off x="0" y="1176128"/>
            <a:ext cx="9550400" cy="0"/>
          </a:xfrm>
          <a:prstGeom prst="line">
            <a:avLst/>
          </a:prstGeom>
          <a:ln w="57150">
            <a:solidFill>
              <a:srgbClr val="1B51A2"/>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B24DDF16-148E-51FD-C16E-E434E3BC4BEB}"/>
              </a:ext>
            </a:extLst>
          </p:cNvPr>
          <p:cNvSpPr/>
          <p:nvPr/>
        </p:nvSpPr>
        <p:spPr>
          <a:xfrm>
            <a:off x="666018" y="1606421"/>
            <a:ext cx="4495262" cy="2400657"/>
          </a:xfrm>
          <a:prstGeom prst="rect">
            <a:avLst/>
          </a:prstGeom>
        </p:spPr>
        <p:txBody>
          <a:bodyPr wrap="square">
            <a:spAutoFit/>
          </a:bodyPr>
          <a:lstStyle/>
          <a:p>
            <a:r>
              <a:rPr lang="en-US" sz="2000" dirty="0">
                <a:solidFill>
                  <a:srgbClr val="58595B"/>
                </a:solidFill>
                <a:latin typeface="+mn-lt"/>
              </a:rPr>
              <a:t>On top of the warmer are two LEDs:</a:t>
            </a:r>
          </a:p>
          <a:p>
            <a:pPr marL="457200" indent="-457200">
              <a:lnSpc>
                <a:spcPct val="150000"/>
              </a:lnSpc>
              <a:buFont typeface="+mj-lt"/>
              <a:buAutoNum type="arabicPeriod"/>
            </a:pPr>
            <a:r>
              <a:rPr lang="en-US" sz="2000" dirty="0">
                <a:solidFill>
                  <a:srgbClr val="58595B"/>
                </a:solidFill>
                <a:latin typeface="+mn-lt"/>
              </a:rPr>
              <a:t>Shows that the power is on</a:t>
            </a:r>
          </a:p>
          <a:p>
            <a:pPr marL="457200" indent="-457200">
              <a:buFont typeface="+mj-lt"/>
              <a:buAutoNum type="arabicPeriod"/>
            </a:pPr>
            <a:r>
              <a:rPr lang="en-US" sz="2000" dirty="0">
                <a:solidFill>
                  <a:srgbClr val="58595B"/>
                </a:solidFill>
                <a:latin typeface="+mn-lt"/>
              </a:rPr>
              <a:t>Indicates fluid or blood </a:t>
            </a:r>
            <a:r>
              <a:rPr lang="en-US" sz="2000" dirty="0" err="1">
                <a:solidFill>
                  <a:srgbClr val="58595B"/>
                </a:solidFill>
                <a:latin typeface="+mn-lt"/>
              </a:rPr>
              <a:t>infusate</a:t>
            </a:r>
            <a:r>
              <a:rPr lang="en-US" sz="2000" dirty="0">
                <a:solidFill>
                  <a:srgbClr val="58595B"/>
                </a:solidFill>
                <a:latin typeface="+mn-lt"/>
              </a:rPr>
              <a:t> temperature</a:t>
            </a:r>
          </a:p>
          <a:p>
            <a:pPr marL="342900" indent="-342900">
              <a:buFont typeface="Arial" panose="020B0604020202020204" pitchFamily="34" charset="0"/>
              <a:buChar char="•"/>
            </a:pPr>
            <a:endParaRPr lang="en-US" sz="2000" dirty="0">
              <a:solidFill>
                <a:srgbClr val="58595B"/>
              </a:solidFill>
              <a:latin typeface="+mn-lt"/>
            </a:endParaRPr>
          </a:p>
          <a:p>
            <a:r>
              <a:rPr lang="en-US" sz="2000" dirty="0">
                <a:solidFill>
                  <a:srgbClr val="58595B"/>
                </a:solidFill>
                <a:latin typeface="+mn-lt"/>
              </a:rPr>
              <a:t>The flag label shows each temperature color code for the LEDs.</a:t>
            </a:r>
          </a:p>
        </p:txBody>
      </p:sp>
      <p:pic>
        <p:nvPicPr>
          <p:cNvPr id="3" name="Picture 2">
            <a:extLst>
              <a:ext uri="{FF2B5EF4-FFF2-40B4-BE49-F238E27FC236}">
                <a16:creationId xmlns:a16="http://schemas.microsoft.com/office/drawing/2014/main" id="{F77B66B9-7C92-AD11-FA65-5712460D37A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281462" y="1503354"/>
            <a:ext cx="6045016" cy="2872675"/>
          </a:xfrm>
          <a:prstGeom prst="rect">
            <a:avLst/>
          </a:prstGeom>
        </p:spPr>
      </p:pic>
      <p:pic>
        <p:nvPicPr>
          <p:cNvPr id="6" name="EBED86AE-0AD1-42BD-B548-2EE00E9F2918" descr="EBED86AE-0AD1-42BD-B548-2EE00E9F2918">
            <a:extLst>
              <a:ext uri="{FF2B5EF4-FFF2-40B4-BE49-F238E27FC236}">
                <a16:creationId xmlns:a16="http://schemas.microsoft.com/office/drawing/2014/main" id="{B82A4BF4-1D42-EAED-9AE7-40A1670CF82F}"/>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9898" t="10093" r="4668" b="2533"/>
          <a:stretch/>
        </p:blipFill>
        <p:spPr bwMode="auto">
          <a:xfrm rot="5400000">
            <a:off x="7961948" y="4503446"/>
            <a:ext cx="2678548" cy="3140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1497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2D353-40B3-5849-1933-B20DD4F9850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EE0BD3-20D9-AE2C-CA5F-E2AED25D379A}"/>
              </a:ext>
            </a:extLst>
          </p:cNvPr>
          <p:cNvSpPr>
            <a:spLocks noGrp="1"/>
          </p:cNvSpPr>
          <p:nvPr>
            <p:ph type="sldNum" sz="quarter" idx="4"/>
          </p:nvPr>
        </p:nvSpPr>
        <p:spPr/>
        <p:txBody>
          <a:bodyPr/>
          <a:lstStyle/>
          <a:p>
            <a:fld id="{065D75E3-62B6-C44A-8295-14DF27978E1A}" type="slidenum">
              <a:rPr lang="en-US" smtClean="0"/>
              <a:pPr/>
              <a:t>8</a:t>
            </a:fld>
            <a:endParaRPr lang="en-US" dirty="0"/>
          </a:p>
        </p:txBody>
      </p:sp>
      <p:sp>
        <p:nvSpPr>
          <p:cNvPr id="9" name="Title 1">
            <a:extLst>
              <a:ext uri="{FF2B5EF4-FFF2-40B4-BE49-F238E27FC236}">
                <a16:creationId xmlns:a16="http://schemas.microsoft.com/office/drawing/2014/main" id="{320905A1-80EE-4749-5C4D-1E6261F48A1A}"/>
              </a:ext>
            </a:extLst>
          </p:cNvPr>
          <p:cNvSpPr txBox="1">
            <a:spLocks/>
          </p:cNvSpPr>
          <p:nvPr/>
        </p:nvSpPr>
        <p:spPr>
          <a:xfrm>
            <a:off x="666018" y="348828"/>
            <a:ext cx="12325525" cy="779593"/>
          </a:xfrm>
          <a:prstGeom prst="rect">
            <a:avLst/>
          </a:prstGeom>
        </p:spPr>
        <p:txBody>
          <a:bodyPr>
            <a:noAutofit/>
          </a:bodyPr>
          <a:lstStyle>
            <a:lvl1pPr algn="l" defTabSz="1097280" rtl="0" eaLnBrk="1" latinLnBrk="0" hangingPunct="1">
              <a:lnSpc>
                <a:spcPct val="90000"/>
              </a:lnSpc>
              <a:spcBef>
                <a:spcPct val="0"/>
              </a:spcBef>
              <a:buNone/>
              <a:defRPr sz="4320" kern="1200">
                <a:solidFill>
                  <a:schemeClr val="tx1">
                    <a:lumMod val="85000"/>
                    <a:lumOff val="15000"/>
                  </a:schemeClr>
                </a:solidFill>
                <a:latin typeface="Arial" panose="020B0604020202020204" pitchFamily="34" charset="0"/>
                <a:ea typeface="+mj-ea"/>
                <a:cs typeface="Arial" panose="020B0604020202020204" pitchFamily="34" charset="0"/>
              </a:defRPr>
            </a:lvl1pPr>
          </a:lstStyle>
          <a:p>
            <a:pPr fontAlgn="base">
              <a:lnSpc>
                <a:spcPct val="107000"/>
              </a:lnSpc>
              <a:spcAft>
                <a:spcPts val="960"/>
              </a:spcAft>
              <a:buClrTx/>
              <a:buFontTx/>
            </a:pPr>
            <a:r>
              <a:rPr lang="en-US" sz="4400" spc="-70" dirty="0" err="1">
                <a:solidFill>
                  <a:srgbClr val="1B51A2"/>
                </a:solidFill>
              </a:rPr>
              <a:t>enFlow</a:t>
            </a:r>
            <a:r>
              <a:rPr lang="en-US" sz="4400" spc="-70" dirty="0">
                <a:solidFill>
                  <a:srgbClr val="1B51A2"/>
                </a:solidFill>
              </a:rPr>
              <a:t> Warmer</a:t>
            </a:r>
          </a:p>
        </p:txBody>
      </p:sp>
      <p:cxnSp>
        <p:nvCxnSpPr>
          <p:cNvPr id="16" name="Straight Connector 15">
            <a:extLst>
              <a:ext uri="{FF2B5EF4-FFF2-40B4-BE49-F238E27FC236}">
                <a16:creationId xmlns:a16="http://schemas.microsoft.com/office/drawing/2014/main" id="{697FDD9A-F673-FA63-F93B-092049474D40}"/>
              </a:ext>
            </a:extLst>
          </p:cNvPr>
          <p:cNvCxnSpPr/>
          <p:nvPr/>
        </p:nvCxnSpPr>
        <p:spPr>
          <a:xfrm>
            <a:off x="0" y="1176128"/>
            <a:ext cx="9550400" cy="0"/>
          </a:xfrm>
          <a:prstGeom prst="line">
            <a:avLst/>
          </a:prstGeom>
          <a:ln w="57150">
            <a:solidFill>
              <a:srgbClr val="1B51A2"/>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31A6205E-06EB-0609-93CC-C74BA5A9F7E8}"/>
              </a:ext>
            </a:extLst>
          </p:cNvPr>
          <p:cNvSpPr/>
          <p:nvPr/>
        </p:nvSpPr>
        <p:spPr>
          <a:xfrm>
            <a:off x="666017" y="1606421"/>
            <a:ext cx="4801909" cy="2246769"/>
          </a:xfrm>
          <a:prstGeom prst="rect">
            <a:avLst/>
          </a:prstGeom>
        </p:spPr>
        <p:txBody>
          <a:bodyPr wrap="square">
            <a:spAutoFit/>
          </a:bodyPr>
          <a:lstStyle/>
          <a:p>
            <a:r>
              <a:rPr lang="en-US" sz="2000" dirty="0">
                <a:solidFill>
                  <a:srgbClr val="58595B"/>
                </a:solidFill>
                <a:latin typeface="+mn-lt"/>
              </a:rPr>
              <a:t>The warmer is small and lightweight, allowing it to be placed very close to the patient. This way, less cooling occurs in the IV line.</a:t>
            </a:r>
          </a:p>
          <a:p>
            <a:endParaRPr lang="en-US" sz="2000" dirty="0">
              <a:solidFill>
                <a:srgbClr val="58595B"/>
              </a:solidFill>
              <a:latin typeface="+mn-lt"/>
            </a:endParaRPr>
          </a:p>
          <a:p>
            <a:r>
              <a:rPr lang="en-US" sz="2000" dirty="0">
                <a:solidFill>
                  <a:srgbClr val="58595B"/>
                </a:solidFill>
                <a:latin typeface="+mn-lt"/>
              </a:rPr>
              <a:t>The warmer is completely sealed against fluid ingress, with an IPX7 rating.</a:t>
            </a:r>
          </a:p>
        </p:txBody>
      </p:sp>
      <p:pic>
        <p:nvPicPr>
          <p:cNvPr id="4" name="Picture 2">
            <a:extLst>
              <a:ext uri="{FF2B5EF4-FFF2-40B4-BE49-F238E27FC236}">
                <a16:creationId xmlns:a16="http://schemas.microsoft.com/office/drawing/2014/main" id="{4707EE0F-5A25-6423-6750-614F12B1928C}"/>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3489"/>
          <a:stretch/>
        </p:blipFill>
        <p:spPr bwMode="auto">
          <a:xfrm>
            <a:off x="7315200" y="1692049"/>
            <a:ext cx="5309201" cy="3351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a:extLst>
              <a:ext uri="{FF2B5EF4-FFF2-40B4-BE49-F238E27FC236}">
                <a16:creationId xmlns:a16="http://schemas.microsoft.com/office/drawing/2014/main" id="{A15DC0DE-88B0-1C13-0B3C-70CD01335EA3}"/>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7315200" y="5204531"/>
            <a:ext cx="5309201" cy="2173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60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103B2-7639-0CA7-1AA8-335795A65B5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347198-E84A-4DEA-CF87-638B2E20ECD4}"/>
              </a:ext>
            </a:extLst>
          </p:cNvPr>
          <p:cNvSpPr>
            <a:spLocks noGrp="1"/>
          </p:cNvSpPr>
          <p:nvPr>
            <p:ph type="sldNum" sz="quarter" idx="4"/>
          </p:nvPr>
        </p:nvSpPr>
        <p:spPr/>
        <p:txBody>
          <a:bodyPr/>
          <a:lstStyle/>
          <a:p>
            <a:fld id="{065D75E3-62B6-C44A-8295-14DF27978E1A}" type="slidenum">
              <a:rPr lang="en-US" smtClean="0"/>
              <a:pPr/>
              <a:t>9</a:t>
            </a:fld>
            <a:endParaRPr lang="en-US" dirty="0"/>
          </a:p>
        </p:txBody>
      </p:sp>
      <p:sp>
        <p:nvSpPr>
          <p:cNvPr id="9" name="Title 1">
            <a:extLst>
              <a:ext uri="{FF2B5EF4-FFF2-40B4-BE49-F238E27FC236}">
                <a16:creationId xmlns:a16="http://schemas.microsoft.com/office/drawing/2014/main" id="{C9F4FFF7-CDE0-9F2E-22E8-C88F226DA56A}"/>
              </a:ext>
            </a:extLst>
          </p:cNvPr>
          <p:cNvSpPr txBox="1">
            <a:spLocks/>
          </p:cNvSpPr>
          <p:nvPr/>
        </p:nvSpPr>
        <p:spPr>
          <a:xfrm>
            <a:off x="666018" y="348828"/>
            <a:ext cx="12325525" cy="779593"/>
          </a:xfrm>
          <a:prstGeom prst="rect">
            <a:avLst/>
          </a:prstGeom>
        </p:spPr>
        <p:txBody>
          <a:bodyPr>
            <a:noAutofit/>
          </a:bodyPr>
          <a:lstStyle>
            <a:lvl1pPr algn="l" defTabSz="1097280" rtl="0" eaLnBrk="1" latinLnBrk="0" hangingPunct="1">
              <a:lnSpc>
                <a:spcPct val="90000"/>
              </a:lnSpc>
              <a:spcBef>
                <a:spcPct val="0"/>
              </a:spcBef>
              <a:buNone/>
              <a:defRPr sz="4320" kern="1200">
                <a:solidFill>
                  <a:schemeClr val="tx1">
                    <a:lumMod val="85000"/>
                    <a:lumOff val="15000"/>
                  </a:schemeClr>
                </a:solidFill>
                <a:latin typeface="Arial" panose="020B0604020202020204" pitchFamily="34" charset="0"/>
                <a:ea typeface="+mj-ea"/>
                <a:cs typeface="Arial" panose="020B0604020202020204" pitchFamily="34" charset="0"/>
              </a:defRPr>
            </a:lvl1pPr>
          </a:lstStyle>
          <a:p>
            <a:pPr fontAlgn="base">
              <a:lnSpc>
                <a:spcPct val="107000"/>
              </a:lnSpc>
              <a:spcAft>
                <a:spcPts val="960"/>
              </a:spcAft>
              <a:buClrTx/>
              <a:buFontTx/>
            </a:pPr>
            <a:r>
              <a:rPr lang="en-US" sz="4400" spc="-70" dirty="0" err="1">
                <a:solidFill>
                  <a:srgbClr val="1B51A2"/>
                </a:solidFill>
              </a:rPr>
              <a:t>enFlow</a:t>
            </a:r>
            <a:r>
              <a:rPr lang="en-US" sz="4400" spc="-70" dirty="0">
                <a:solidFill>
                  <a:srgbClr val="1B51A2"/>
                </a:solidFill>
              </a:rPr>
              <a:t> Cartridge</a:t>
            </a:r>
          </a:p>
        </p:txBody>
      </p:sp>
      <p:cxnSp>
        <p:nvCxnSpPr>
          <p:cNvPr id="16" name="Straight Connector 15">
            <a:extLst>
              <a:ext uri="{FF2B5EF4-FFF2-40B4-BE49-F238E27FC236}">
                <a16:creationId xmlns:a16="http://schemas.microsoft.com/office/drawing/2014/main" id="{28D4BE54-6295-0D44-5FF4-3F67E27FF805}"/>
              </a:ext>
            </a:extLst>
          </p:cNvPr>
          <p:cNvCxnSpPr/>
          <p:nvPr/>
        </p:nvCxnSpPr>
        <p:spPr>
          <a:xfrm>
            <a:off x="0" y="1176128"/>
            <a:ext cx="9550400" cy="0"/>
          </a:xfrm>
          <a:prstGeom prst="line">
            <a:avLst/>
          </a:prstGeom>
          <a:ln w="57150">
            <a:solidFill>
              <a:srgbClr val="1B51A2"/>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6196EE8C-E41F-CF4B-E691-3C986F4858EE}"/>
              </a:ext>
            </a:extLst>
          </p:cNvPr>
          <p:cNvSpPr/>
          <p:nvPr/>
        </p:nvSpPr>
        <p:spPr>
          <a:xfrm>
            <a:off x="666017" y="1606421"/>
            <a:ext cx="4885037" cy="4708981"/>
          </a:xfrm>
          <a:prstGeom prst="rect">
            <a:avLst/>
          </a:prstGeom>
        </p:spPr>
        <p:txBody>
          <a:bodyPr wrap="square">
            <a:spAutoFit/>
          </a:bodyPr>
          <a:lstStyle/>
          <a:p>
            <a:pPr marL="457200" indent="-457200">
              <a:buFont typeface="+mj-lt"/>
              <a:buAutoNum type="arabicPeriod"/>
            </a:pPr>
            <a:r>
              <a:rPr lang="en-US" sz="2000" dirty="0">
                <a:solidFill>
                  <a:srgbClr val="58595B"/>
                </a:solidFill>
                <a:latin typeface="+mn-lt"/>
              </a:rPr>
              <a:t>The </a:t>
            </a:r>
            <a:r>
              <a:rPr lang="en-US" sz="2000" dirty="0" err="1">
                <a:solidFill>
                  <a:srgbClr val="58595B"/>
                </a:solidFill>
                <a:latin typeface="+mn-lt"/>
              </a:rPr>
              <a:t>enFlow</a:t>
            </a:r>
            <a:r>
              <a:rPr lang="en-US" sz="2000" dirty="0">
                <a:solidFill>
                  <a:srgbClr val="58595B"/>
                </a:solidFill>
                <a:latin typeface="+mn-lt"/>
              </a:rPr>
              <a:t> cartridge is placed in the IV line, then into the </a:t>
            </a:r>
            <a:r>
              <a:rPr lang="en-US" sz="2000" dirty="0" err="1">
                <a:solidFill>
                  <a:srgbClr val="58595B"/>
                </a:solidFill>
                <a:latin typeface="+mn-lt"/>
              </a:rPr>
              <a:t>enFlow</a:t>
            </a:r>
            <a:r>
              <a:rPr lang="en-US" sz="2000" dirty="0">
                <a:solidFill>
                  <a:srgbClr val="58595B"/>
                </a:solidFill>
                <a:latin typeface="+mn-lt"/>
              </a:rPr>
              <a:t> warmer.</a:t>
            </a:r>
          </a:p>
          <a:p>
            <a:pPr marL="457200" indent="-457200">
              <a:buFont typeface="+mj-lt"/>
              <a:buAutoNum type="arabicPeriod"/>
            </a:pPr>
            <a:endParaRPr lang="en-US" sz="2000" dirty="0">
              <a:solidFill>
                <a:srgbClr val="58595B"/>
              </a:solidFill>
              <a:latin typeface="+mn-lt"/>
            </a:endParaRPr>
          </a:p>
          <a:p>
            <a:pPr marL="457200" indent="-457200">
              <a:buFont typeface="+mj-lt"/>
              <a:buAutoNum type="arabicPeriod"/>
            </a:pPr>
            <a:r>
              <a:rPr lang="en-US" sz="2000" dirty="0">
                <a:solidFill>
                  <a:srgbClr val="58595B"/>
                </a:solidFill>
                <a:latin typeface="+mn-lt"/>
              </a:rPr>
              <a:t>Heat from the warmer is transferred to fluids as the warmer surface is pressed against the aluminum on the underside of the cartridge.</a:t>
            </a:r>
          </a:p>
          <a:p>
            <a:pPr marL="457200" indent="-457200">
              <a:buFont typeface="+mj-lt"/>
              <a:buAutoNum type="arabicPeriod"/>
            </a:pPr>
            <a:endParaRPr lang="en-US" sz="2000" dirty="0">
              <a:solidFill>
                <a:srgbClr val="58595B"/>
              </a:solidFill>
              <a:latin typeface="+mn-lt"/>
            </a:endParaRPr>
          </a:p>
          <a:p>
            <a:pPr marL="457200" indent="-457200">
              <a:buFont typeface="+mj-lt"/>
              <a:buAutoNum type="arabicPeriod"/>
            </a:pPr>
            <a:r>
              <a:rPr lang="en-US" sz="2000" dirty="0">
                <a:solidFill>
                  <a:srgbClr val="58595B"/>
                </a:solidFill>
                <a:latin typeface="+mn-lt"/>
              </a:rPr>
              <a:t>Fluid is warmed as it passes over the corrugated aluminum surface inside the cartridge.</a:t>
            </a:r>
          </a:p>
          <a:p>
            <a:pPr marL="457200" indent="-457200">
              <a:buFont typeface="+mj-lt"/>
              <a:buAutoNum type="arabicPeriod"/>
            </a:pPr>
            <a:endParaRPr lang="en-US" sz="2000" dirty="0">
              <a:solidFill>
                <a:srgbClr val="58595B"/>
              </a:solidFill>
              <a:latin typeface="+mn-lt"/>
            </a:endParaRPr>
          </a:p>
          <a:p>
            <a:pPr marL="457200" indent="-457200">
              <a:buFont typeface="+mj-lt"/>
              <a:buAutoNum type="arabicPeriod"/>
            </a:pPr>
            <a:r>
              <a:rPr lang="en-US" sz="2000" dirty="0">
                <a:solidFill>
                  <a:srgbClr val="58595B"/>
                </a:solidFill>
                <a:latin typeface="+mn-lt"/>
              </a:rPr>
              <a:t>Aluminum is parylene coated to prevent fluids being in contact with aluminum and cause leaching.</a:t>
            </a:r>
          </a:p>
        </p:txBody>
      </p:sp>
      <p:pic>
        <p:nvPicPr>
          <p:cNvPr id="3" name="Picture 2">
            <a:extLst>
              <a:ext uri="{FF2B5EF4-FFF2-40B4-BE49-F238E27FC236}">
                <a16:creationId xmlns:a16="http://schemas.microsoft.com/office/drawing/2014/main" id="{5ED68C3F-9827-D77C-AD9F-2108C2AC0701}"/>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tretch/>
        </p:blipFill>
        <p:spPr bwMode="auto">
          <a:xfrm>
            <a:off x="7522095" y="1670206"/>
            <a:ext cx="4323261" cy="355367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id="{90DB0064-123A-0FC0-CAA7-D9FB48536027}"/>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2543"/>
          <a:stretch/>
        </p:blipFill>
        <p:spPr bwMode="auto">
          <a:xfrm>
            <a:off x="7522095" y="5395225"/>
            <a:ext cx="4323261" cy="210666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0693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irLif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o xmlns="05fe8802-1c7e-4c63-a744-d3ad4249c00e" xsi:nil="true"/>
    <FolderNumber xmlns="05fe8802-1c7e-4c63-a744-d3ad4249c00e" xsi:nil="true"/>
    <_Flow_SignoffStatus xmlns="05fe8802-1c7e-4c63-a744-d3ad4249c00e" xsi:nil="true"/>
    <Folder_x0023_ xmlns="05fe8802-1c7e-4c63-a744-d3ad4249c00e">1</Folder_x0023_>
    <lcf76f155ced4ddcb4097134ff3c332f xmlns="05fe8802-1c7e-4c63-a744-d3ad4249c00e">
      <Terms xmlns="http://schemas.microsoft.com/office/infopath/2007/PartnerControls"/>
    </lcf76f155ced4ddcb4097134ff3c332f>
    <TaxCatchAll xmlns="50b6b7bc-82fb-48e8-879e-7335a231a96e" xsi:nil="true"/>
    <DateNow xmlns="05fe8802-1c7e-4c63-a744-d3ad4249c00e" xsi:nil="true"/>
    <Validation_x0023_ xmlns="05fe8802-1c7e-4c63-a744-d3ad4249c00e" xsi:nil="true"/>
    <Image xmlns="05fe8802-1c7e-4c63-a744-d3ad4249c00e" xsi:nil="true"/>
    <LastModified xmlns="05fe8802-1c7e-4c63-a744-d3ad4249c00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3D8E6B1B7E30242B6F9762BE7D3A811" ma:contentTypeVersion="29" ma:contentTypeDescription="Create a new document." ma:contentTypeScope="" ma:versionID="5b527cd3c3b78fb7b6faca2f70af732d">
  <xsd:schema xmlns:xsd="http://www.w3.org/2001/XMLSchema" xmlns:xs="http://www.w3.org/2001/XMLSchema" xmlns:p="http://schemas.microsoft.com/office/2006/metadata/properties" xmlns:ns2="05fe8802-1c7e-4c63-a744-d3ad4249c00e" xmlns:ns3="50b6b7bc-82fb-48e8-879e-7335a231a96e" targetNamespace="http://schemas.microsoft.com/office/2006/metadata/properties" ma:root="true" ma:fieldsID="5d2e0f74e71243f031c71195ddcdb679" ns2:_="" ns3:_="">
    <xsd:import namespace="05fe8802-1c7e-4c63-a744-d3ad4249c00e"/>
    <xsd:import namespace="50b6b7bc-82fb-48e8-879e-7335a231a96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DateTaken" minOccurs="0"/>
                <xsd:element ref="ns2:MediaLengthInSeconds" minOccurs="0"/>
                <xsd:element ref="ns2:MediaServiceLocation" minOccurs="0"/>
                <xsd:element ref="ns2:lcf76f155ced4ddcb4097134ff3c332f" minOccurs="0"/>
                <xsd:element ref="ns3:TaxCatchAll" minOccurs="0"/>
                <xsd:element ref="ns3:SharedWithUsers" minOccurs="0"/>
                <xsd:element ref="ns3:SharedWithDetails" minOccurs="0"/>
                <xsd:element ref="ns2:Image" minOccurs="0"/>
                <xsd:element ref="ns2:mo" minOccurs="0"/>
                <xsd:element ref="ns2:LastModified" minOccurs="0"/>
                <xsd:element ref="ns2:FolderNumber" minOccurs="0"/>
                <xsd:element ref="ns2:Validation_x0023_" minOccurs="0"/>
                <xsd:element ref="ns2:Folder_x0023_" minOccurs="0"/>
                <xsd:element ref="ns2:DateNow" minOccurs="0"/>
                <xsd:element ref="ns2:MediaServiceObjectDetectorVersions" minOccurs="0"/>
                <xsd:element ref="ns2:MediaServiceSearchProperties" minOccurs="0"/>
                <xsd:element ref="ns2:_Flow_SignoffStatu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fe8802-1c7e-4c63-a744-d3ad4249c0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376f51eb-9e79-45c4-851c-b5c9ecafc73f" ma:termSetId="09814cd3-568e-fe90-9814-8d621ff8fb84" ma:anchorId="fba54fb3-c3e1-fe81-a776-ca4b69148c4d" ma:open="true" ma:isKeyword="false">
      <xsd:complexType>
        <xsd:sequence>
          <xsd:element ref="pc:Terms" minOccurs="0" maxOccurs="1"/>
        </xsd:sequence>
      </xsd:complexType>
    </xsd:element>
    <xsd:element name="Image" ma:index="24" nillable="true" ma:displayName="Image" ma:format="Thumbnail" ma:internalName="Image">
      <xsd:simpleType>
        <xsd:restriction base="dms:Unknown"/>
      </xsd:simpleType>
    </xsd:element>
    <xsd:element name="mo" ma:index="25" nillable="true" ma:displayName="mo" ma:format="Dropdown" ma:indexed="true" ma:internalName="mo" ma:percentage="FALSE">
      <xsd:simpleType>
        <xsd:restriction base="dms:Number"/>
      </xsd:simpleType>
    </xsd:element>
    <xsd:element name="LastModified" ma:index="26" nillable="true" ma:displayName="Last Modified" ma:format="DateOnly" ma:internalName="LastModified">
      <xsd:simpleType>
        <xsd:restriction base="dms:DateTime"/>
      </xsd:simpleType>
    </xsd:element>
    <xsd:element name="FolderNumber" ma:index="27" nillable="true" ma:displayName="Folder Number" ma:decimals="0" ma:format="Dropdown" ma:internalName="FolderNumber" ma:percentage="FALSE">
      <xsd:simpleType>
        <xsd:restriction base="dms:Number"/>
      </xsd:simpleType>
    </xsd:element>
    <xsd:element name="Validation_x0023_" ma:index="28" nillable="true" ma:displayName="Validation #" ma:format="Dropdown" ma:internalName="Validation_x0023_">
      <xsd:simpleType>
        <xsd:restriction base="dms:Text">
          <xsd:maxLength value="255"/>
        </xsd:restriction>
      </xsd:simpleType>
    </xsd:element>
    <xsd:element name="Folder_x0023_" ma:index="29" nillable="true" ma:displayName="Folder #" ma:default="1" ma:format="Dropdown" ma:internalName="Folder_x0023_" ma:percentage="FALSE">
      <xsd:simpleType>
        <xsd:restriction base="dms:Number"/>
      </xsd:simpleType>
    </xsd:element>
    <xsd:element name="DateNow" ma:index="30" nillable="true" ma:displayName="Date Now" ma:format="DateOnly" ma:internalName="DateNow">
      <xsd:simpleType>
        <xsd:restriction base="dms:DateTim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2" nillable="true" ma:displayName="MediaServiceSearchProperties" ma:hidden="true" ma:internalName="MediaServiceSearchProperties" ma:readOnly="true">
      <xsd:simpleType>
        <xsd:restriction base="dms:Note"/>
      </xsd:simpleType>
    </xsd:element>
    <xsd:element name="_Flow_SignoffStatus" ma:index="33" nillable="true" ma:displayName="Sign-off status" ma:internalName="Sign_x002d_off_x0020_status">
      <xsd:simpleType>
        <xsd:restriction base="dms:Text"/>
      </xsd:simpleType>
    </xsd:element>
    <xsd:element name="MediaServiceBillingMetadata" ma:index="3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0b6b7bc-82fb-48e8-879e-7335a231a96e"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a22aabfd-e979-40ef-a5ac-047678663beb}" ma:internalName="TaxCatchAll" ma:showField="CatchAllData" ma:web="50b6b7bc-82fb-48e8-879e-7335a231a96e">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611DA29-0118-4425-9ADB-5E5133E293FE}">
  <ds:schemaRefs>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http://purl.org/dc/dcmitype/"/>
    <ds:schemaRef ds:uri="http://purl.org/dc/elements/1.1/"/>
    <ds:schemaRef ds:uri="50b6b7bc-82fb-48e8-879e-7335a231a96e"/>
    <ds:schemaRef ds:uri="05fe8802-1c7e-4c63-a744-d3ad4249c00e"/>
    <ds:schemaRef ds:uri="http://www.w3.org/XML/1998/namespace"/>
    <ds:schemaRef ds:uri="http://purl.org/dc/terms/"/>
  </ds:schemaRefs>
</ds:datastoreItem>
</file>

<file path=customXml/itemProps2.xml><?xml version="1.0" encoding="utf-8"?>
<ds:datastoreItem xmlns:ds="http://schemas.openxmlformats.org/officeDocument/2006/customXml" ds:itemID="{6BA33376-48E8-447F-95BC-1AE44667B4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5fe8802-1c7e-4c63-a744-d3ad4249c00e"/>
    <ds:schemaRef ds:uri="50b6b7bc-82fb-48e8-879e-7335a231a9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B5CE7E9-6D70-48F9-99B2-A7705A8A91B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2859</TotalTime>
  <Words>1085</Words>
  <Application>Microsoft Macintosh PowerPoint</Application>
  <PresentationFormat>Custom</PresentationFormat>
  <Paragraphs>146</Paragraphs>
  <Slides>19</Slides>
  <Notes>11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Arial</vt:lpstr>
      <vt:lpstr>Calibri</vt:lpstr>
      <vt:lpstr>AirLife Theme</vt:lpstr>
      <vt:lpstr>enFlow® Blood &amp; Fluid Warming Device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maryoconnell@yahoo.com</dc:creator>
  <cp:lastModifiedBy>Dylan Bowden</cp:lastModifiedBy>
  <cp:revision>10</cp:revision>
  <cp:lastPrinted>2022-07-11T01:54:47Z</cp:lastPrinted>
  <dcterms:modified xsi:type="dcterms:W3CDTF">2025-07-07T15:00:14Z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0x010100E3D8E6B1B7E30242B6F9762BE7D3A811</vt:lpwstr>
  </property>
  <property fmtid="{D5CDD505-2E9C-101B-9397-08002B2CF9AE}" pid="3" name="MediaServiceImageTags">
    <vt:lpwstr/>
  </property>
</Properties>
</file>